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F0E629-B255-47D8-973E-71395470BFF0}" v="1" dt="2021-09-08T21:16:30.6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Findlater" userId="cc778a22-d86e-4d9f-be1f-d88377df6606" providerId="ADAL" clId="{8FF0E629-B255-47D8-973E-71395470BFF0}"/>
    <pc:docChg chg="custSel modSld">
      <pc:chgData name="Sarah Findlater" userId="cc778a22-d86e-4d9f-be1f-d88377df6606" providerId="ADAL" clId="{8FF0E629-B255-47D8-973E-71395470BFF0}" dt="2021-09-08T21:16:30.651" v="22"/>
      <pc:docMkLst>
        <pc:docMk/>
      </pc:docMkLst>
      <pc:sldChg chg="modSp mod">
        <pc:chgData name="Sarah Findlater" userId="cc778a22-d86e-4d9f-be1f-d88377df6606" providerId="ADAL" clId="{8FF0E629-B255-47D8-973E-71395470BFF0}" dt="2021-09-08T21:16:30.651" v="22"/>
        <pc:sldMkLst>
          <pc:docMk/>
          <pc:sldMk cId="3744598326" sldId="256"/>
        </pc:sldMkLst>
        <pc:spChg chg="mod">
          <ac:chgData name="Sarah Findlater" userId="cc778a22-d86e-4d9f-be1f-d88377df6606" providerId="ADAL" clId="{8FF0E629-B255-47D8-973E-71395470BFF0}" dt="2021-09-08T21:15:37.195" v="9" actId="20577"/>
          <ac:spMkLst>
            <pc:docMk/>
            <pc:sldMk cId="3744598326" sldId="256"/>
            <ac:spMk id="6" creationId="{00000000-0000-0000-0000-000000000000}"/>
          </ac:spMkLst>
        </pc:spChg>
        <pc:graphicFrameChg chg="mod modGraphic">
          <ac:chgData name="Sarah Findlater" userId="cc778a22-d86e-4d9f-be1f-d88377df6606" providerId="ADAL" clId="{8FF0E629-B255-47D8-973E-71395470BFF0}" dt="2021-09-08T21:16:30.651" v="22"/>
          <ac:graphicFrameMkLst>
            <pc:docMk/>
            <pc:sldMk cId="3744598326" sldId="256"/>
            <ac:graphicFrameMk id="5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7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68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7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29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1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06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6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97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87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48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6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ECBBA-0485-450E-9228-AFEB0783350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D8268-EB93-495C-A5DB-DF2894451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22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33" y="0"/>
            <a:ext cx="774267" cy="86150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613209"/>
              </p:ext>
            </p:extLst>
          </p:nvPr>
        </p:nvGraphicFramePr>
        <p:xfrm>
          <a:off x="443348" y="757384"/>
          <a:ext cx="8303491" cy="50815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052">
                  <a:extLst>
                    <a:ext uri="{9D8B030D-6E8A-4147-A177-3AD203B41FA5}">
                      <a16:colId xmlns:a16="http://schemas.microsoft.com/office/drawing/2014/main" val="1021875075"/>
                    </a:ext>
                  </a:extLst>
                </a:gridCol>
                <a:gridCol w="1228436">
                  <a:extLst>
                    <a:ext uri="{9D8B030D-6E8A-4147-A177-3AD203B41FA5}">
                      <a16:colId xmlns:a16="http://schemas.microsoft.com/office/drawing/2014/main" val="3659399768"/>
                    </a:ext>
                  </a:extLst>
                </a:gridCol>
                <a:gridCol w="1302328">
                  <a:extLst>
                    <a:ext uri="{9D8B030D-6E8A-4147-A177-3AD203B41FA5}">
                      <a16:colId xmlns:a16="http://schemas.microsoft.com/office/drawing/2014/main" val="3455942614"/>
                    </a:ext>
                  </a:extLst>
                </a:gridCol>
                <a:gridCol w="1311563">
                  <a:extLst>
                    <a:ext uri="{9D8B030D-6E8A-4147-A177-3AD203B41FA5}">
                      <a16:colId xmlns:a16="http://schemas.microsoft.com/office/drawing/2014/main" val="3023542430"/>
                    </a:ext>
                  </a:extLst>
                </a:gridCol>
                <a:gridCol w="1357746">
                  <a:extLst>
                    <a:ext uri="{9D8B030D-6E8A-4147-A177-3AD203B41FA5}">
                      <a16:colId xmlns:a16="http://schemas.microsoft.com/office/drawing/2014/main" val="3161670688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763268306"/>
                    </a:ext>
                  </a:extLst>
                </a:gridCol>
                <a:gridCol w="1311566">
                  <a:extLst>
                    <a:ext uri="{9D8B030D-6E8A-4147-A177-3AD203B41FA5}">
                      <a16:colId xmlns:a16="http://schemas.microsoft.com/office/drawing/2014/main" val="1549543629"/>
                    </a:ext>
                  </a:extLst>
                </a:gridCol>
              </a:tblGrid>
              <a:tr h="28579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Year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Term</a:t>
                      </a:r>
                      <a:r>
                        <a:rPr lang="en-GB" sz="1200" b="1" baseline="0" dirty="0">
                          <a:solidFill>
                            <a:schemeClr val="bg1"/>
                          </a:solidFill>
                        </a:rPr>
                        <a:t> 1a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Term 1b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Term 2a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Term 2b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Term 3a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Term 3b</a:t>
                      </a:r>
                    </a:p>
                  </a:txBody>
                  <a:tcP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871459"/>
                  </a:ext>
                </a:extLst>
              </a:tr>
              <a:tr h="78252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800" i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i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i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772227"/>
                  </a:ext>
                </a:extLst>
              </a:tr>
              <a:tr h="42595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800" i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i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i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92475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800" i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i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i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862518"/>
                  </a:ext>
                </a:extLst>
              </a:tr>
              <a:tr h="78252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10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i="1" u="sng" dirty="0">
                        <a:latin typeface="+mn-lt"/>
                      </a:endParaRPr>
                    </a:p>
                    <a:p>
                      <a:pPr algn="ctr"/>
                      <a:endParaRPr lang="en-GB" sz="800" b="1" i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baseline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b="0" i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b="0" i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i="1" baseline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877506"/>
                  </a:ext>
                </a:extLst>
              </a:tr>
              <a:tr h="78252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11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i="1" baseline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i="1" baseline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i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368723"/>
                  </a:ext>
                </a:extLst>
              </a:tr>
              <a:tr h="78252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12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i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b="0" i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b="0" i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b="0" i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b="0" i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b="0" i="1" u="none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965283"/>
                  </a:ext>
                </a:extLst>
              </a:tr>
              <a:tr h="78252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13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i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b="0" i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b="0" i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b="0" i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b="0" i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7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4608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Art – Curriculum Overview</a:t>
            </a:r>
          </a:p>
        </p:txBody>
      </p:sp>
    </p:spTree>
    <p:extLst>
      <p:ext uri="{BB962C8B-B14F-4D97-AF65-F5344CB8AC3E}">
        <p14:creationId xmlns:p14="http://schemas.microsoft.com/office/powerpoint/2010/main" val="374459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40FF207B40CF4AB024FD18BB82D0C8" ma:contentTypeVersion="6" ma:contentTypeDescription="Create a new document." ma:contentTypeScope="" ma:versionID="5a8990845a7ea5b9f06ceb98fa812ac9">
  <xsd:schema xmlns:xsd="http://www.w3.org/2001/XMLSchema" xmlns:xs="http://www.w3.org/2001/XMLSchema" xmlns:p="http://schemas.microsoft.com/office/2006/metadata/properties" xmlns:ns2="dae8c184-01dd-447b-b0fe-ebdf2a03e79a" xmlns:ns3="df02ee00-e308-444a-b81f-851cae295c09" targetNamespace="http://schemas.microsoft.com/office/2006/metadata/properties" ma:root="true" ma:fieldsID="4226fa02917e803047a900baa2dcd71a" ns2:_="" ns3:_="">
    <xsd:import namespace="dae8c184-01dd-447b-b0fe-ebdf2a03e79a"/>
    <xsd:import namespace="df02ee00-e308-444a-b81f-851cae295c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e8c184-01dd-447b-b0fe-ebdf2a03e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02ee00-e308-444a-b81f-851cae295c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4C4DC0-4FD2-4AB9-BE01-126C82062D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e8c184-01dd-447b-b0fe-ebdf2a03e79a"/>
    <ds:schemaRef ds:uri="df02ee00-e308-444a-b81f-851cae295c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E74FF9-4947-4E5A-B390-78261A4C6F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E29F2E-BDD5-4181-93EA-D74CEE94EBA0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dae8c184-01dd-447b-b0fe-ebdf2a03e79a"/>
    <ds:schemaRef ds:uri="http://schemas.openxmlformats.org/package/2006/metadata/core-properties"/>
    <ds:schemaRef ds:uri="df02ee00-e308-444a-b81f-851cae295c0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7005</TotalTime>
  <Words>24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Isle of Man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Findlater, Sarah</dc:creator>
  <cp:lastModifiedBy>Sarah Findlater</cp:lastModifiedBy>
  <cp:revision>37</cp:revision>
  <dcterms:created xsi:type="dcterms:W3CDTF">2021-06-23T20:34:32Z</dcterms:created>
  <dcterms:modified xsi:type="dcterms:W3CDTF">2021-09-08T21:16:45Z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0x0101003040FF207B40CF4AB024FD18BB82D0C8</vt:lpwstr>
  </property>
</Properties>
</file>