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handoutMasterIdLst>
    <p:handoutMasterId r:id="rId30"/>
  </p:handoutMasterIdLst>
  <p:sldIdLst>
    <p:sldId id="256" r:id="rId2"/>
    <p:sldId id="283" r:id="rId3"/>
    <p:sldId id="277" r:id="rId4"/>
    <p:sldId id="284" r:id="rId5"/>
    <p:sldId id="285" r:id="rId6"/>
    <p:sldId id="268" r:id="rId7"/>
    <p:sldId id="299" r:id="rId8"/>
    <p:sldId id="267" r:id="rId9"/>
    <p:sldId id="304" r:id="rId10"/>
    <p:sldId id="305" r:id="rId11"/>
    <p:sldId id="278" r:id="rId12"/>
    <p:sldId id="279" r:id="rId13"/>
    <p:sldId id="293" r:id="rId14"/>
    <p:sldId id="282" r:id="rId15"/>
    <p:sldId id="298" r:id="rId16"/>
    <p:sldId id="287" r:id="rId17"/>
    <p:sldId id="294" r:id="rId18"/>
    <p:sldId id="288" r:id="rId19"/>
    <p:sldId id="297" r:id="rId20"/>
    <p:sldId id="289" r:id="rId21"/>
    <p:sldId id="275" r:id="rId22"/>
    <p:sldId id="276" r:id="rId23"/>
    <p:sldId id="290" r:id="rId24"/>
    <p:sldId id="291" r:id="rId25"/>
    <p:sldId id="292" r:id="rId26"/>
    <p:sldId id="281" r:id="rId27"/>
    <p:sldId id="303" r:id="rId28"/>
    <p:sldId id="306" r:id="rId2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0D0AFA9-42D5-79AB-990B-6EF93A18E8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499ADE6-0CC3-9F26-66E1-ED8316C0F1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481DAE7-7801-0AB3-5218-4899D3E958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8D263E2-381B-6D38-9507-6BEB576268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2735E0-B938-FA43-8CC2-4EC2982843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481B45FE-E6B2-0A2B-9AB3-986CAE9FD048}"/>
              </a:ext>
            </a:extLst>
          </p:cNvPr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DB686177-085E-A552-A4DD-9F3F1BC753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4100" name="Rectangle 4">
                <a:extLst>
                  <a:ext uri="{FF2B5EF4-FFF2-40B4-BE49-F238E27FC236}">
                    <a16:creationId xmlns:a16="http://schemas.microsoft.com/office/drawing/2014/main" id="{83CBB660-D43E-DBBC-9541-EB918FFB32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Rectangle 5">
                <a:extLst>
                  <a:ext uri="{FF2B5EF4-FFF2-40B4-BE49-F238E27FC236}">
                    <a16:creationId xmlns:a16="http://schemas.microsoft.com/office/drawing/2014/main" id="{7891C666-DA72-72D5-512A-647094BFDC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>
                <a:extLst>
                  <a:ext uri="{FF2B5EF4-FFF2-40B4-BE49-F238E27FC236}">
                    <a16:creationId xmlns:a16="http://schemas.microsoft.com/office/drawing/2014/main" id="{F93FF7B4-A1F4-83B3-E90B-7552EE35A6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>
                <a:extLst>
                  <a:ext uri="{FF2B5EF4-FFF2-40B4-BE49-F238E27FC236}">
                    <a16:creationId xmlns:a16="http://schemas.microsoft.com/office/drawing/2014/main" id="{8BB5825B-DB56-C7F3-3874-3839CA0993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>
                <a:extLst>
                  <a:ext uri="{FF2B5EF4-FFF2-40B4-BE49-F238E27FC236}">
                    <a16:creationId xmlns:a16="http://schemas.microsoft.com/office/drawing/2014/main" id="{EB142BF4-B215-D6FE-9874-A67650E461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>
                <a:extLst>
                  <a:ext uri="{FF2B5EF4-FFF2-40B4-BE49-F238E27FC236}">
                    <a16:creationId xmlns:a16="http://schemas.microsoft.com/office/drawing/2014/main" id="{84BA2285-8976-04A5-66C6-D8FAB95654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>
                <a:extLst>
                  <a:ext uri="{FF2B5EF4-FFF2-40B4-BE49-F238E27FC236}">
                    <a16:creationId xmlns:a16="http://schemas.microsoft.com/office/drawing/2014/main" id="{307D2925-3791-1B12-68A4-D014EF923A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" name="Group 11">
                <a:extLst>
                  <a:ext uri="{FF2B5EF4-FFF2-40B4-BE49-F238E27FC236}">
                    <a16:creationId xmlns:a16="http://schemas.microsoft.com/office/drawing/2014/main" id="{F9CF11A6-FCF7-D419-ACC5-84105AD1784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4108" name="AutoShape 12">
                  <a:extLst>
                    <a:ext uri="{FF2B5EF4-FFF2-40B4-BE49-F238E27FC236}">
                      <a16:creationId xmlns:a16="http://schemas.microsoft.com/office/drawing/2014/main" id="{555F12EB-F877-DDEC-7F39-326F85A7E3D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Rectangle 13">
                  <a:extLst>
                    <a:ext uri="{FF2B5EF4-FFF2-40B4-BE49-F238E27FC236}">
                      <a16:creationId xmlns:a16="http://schemas.microsoft.com/office/drawing/2014/main" id="{026D08E6-2BDD-5F8C-E88A-E7426635A6E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10" name="Group 14">
                  <a:extLst>
                    <a:ext uri="{FF2B5EF4-FFF2-40B4-BE49-F238E27FC236}">
                      <a16:creationId xmlns:a16="http://schemas.microsoft.com/office/drawing/2014/main" id="{9974BE18-0582-F512-16A8-B0DA8EE4203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4111" name="Freeform 15">
                    <a:extLst>
                      <a:ext uri="{FF2B5EF4-FFF2-40B4-BE49-F238E27FC236}">
                        <a16:creationId xmlns:a16="http://schemas.microsoft.com/office/drawing/2014/main" id="{98401F82-4983-99EA-830A-48B28E9BB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6">
                    <a:extLst>
                      <a:ext uri="{FF2B5EF4-FFF2-40B4-BE49-F238E27FC236}">
                        <a16:creationId xmlns:a16="http://schemas.microsoft.com/office/drawing/2014/main" id="{E0110F23-49DF-C563-B53B-B11AB6CFA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13" name="Group 17">
                    <a:extLst>
                      <a:ext uri="{FF2B5EF4-FFF2-40B4-BE49-F238E27FC236}">
                        <a16:creationId xmlns:a16="http://schemas.microsoft.com/office/drawing/2014/main" id="{8EFD768F-9E3A-92B6-7E82-48AD6F408C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4114" name="Group 18">
                      <a:extLst>
                        <a:ext uri="{FF2B5EF4-FFF2-40B4-BE49-F238E27FC236}">
                          <a16:creationId xmlns:a16="http://schemas.microsoft.com/office/drawing/2014/main" id="{82460885-E49A-5C9B-A37E-7CCBCA5FB1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4115" name="Group 19">
                        <a:extLst>
                          <a:ext uri="{FF2B5EF4-FFF2-40B4-BE49-F238E27FC236}">
                            <a16:creationId xmlns:a16="http://schemas.microsoft.com/office/drawing/2014/main" id="{7CCA427D-002B-8618-90C5-7BFB9CC0FF7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16" name="Freeform 20">
                          <a:extLst>
                            <a:ext uri="{FF2B5EF4-FFF2-40B4-BE49-F238E27FC236}">
                              <a16:creationId xmlns:a16="http://schemas.microsoft.com/office/drawing/2014/main" id="{6322B7D7-67E0-CADD-0FDA-D55AC317889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17" name="Freeform 21">
                          <a:extLst>
                            <a:ext uri="{FF2B5EF4-FFF2-40B4-BE49-F238E27FC236}">
                              <a16:creationId xmlns:a16="http://schemas.microsoft.com/office/drawing/2014/main" id="{98A2CC16-01F9-1F4D-BD9E-2D323BDD3A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18" name="Group 22">
                        <a:extLst>
                          <a:ext uri="{FF2B5EF4-FFF2-40B4-BE49-F238E27FC236}">
                            <a16:creationId xmlns:a16="http://schemas.microsoft.com/office/drawing/2014/main" id="{891F5266-5123-54E9-01A8-95A82F061C9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19" name="Freeform 23">
                          <a:extLst>
                            <a:ext uri="{FF2B5EF4-FFF2-40B4-BE49-F238E27FC236}">
                              <a16:creationId xmlns:a16="http://schemas.microsoft.com/office/drawing/2014/main" id="{0CEED81D-9E0E-16F5-9CF8-03FB28449C7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20" name="Freeform 24">
                          <a:extLst>
                            <a:ext uri="{FF2B5EF4-FFF2-40B4-BE49-F238E27FC236}">
                              <a16:creationId xmlns:a16="http://schemas.microsoft.com/office/drawing/2014/main" id="{5D70564E-0F98-291D-8904-4FE5C2A4476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21" name="Group 25">
                        <a:extLst>
                          <a:ext uri="{FF2B5EF4-FFF2-40B4-BE49-F238E27FC236}">
                            <a16:creationId xmlns:a16="http://schemas.microsoft.com/office/drawing/2014/main" id="{8A900293-C98A-822E-6595-7C8DB9FA14B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4122" name="Freeform 26">
                          <a:extLst>
                            <a:ext uri="{FF2B5EF4-FFF2-40B4-BE49-F238E27FC236}">
                              <a16:creationId xmlns:a16="http://schemas.microsoft.com/office/drawing/2014/main" id="{468FBB4B-43EA-2847-D91F-7C02110EC8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23" name="Freeform 27">
                          <a:extLst>
                            <a:ext uri="{FF2B5EF4-FFF2-40B4-BE49-F238E27FC236}">
                              <a16:creationId xmlns:a16="http://schemas.microsoft.com/office/drawing/2014/main" id="{EC5F6C7F-09EE-E9EC-2326-0A0F4E0AB6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24" name="Group 28">
                        <a:extLst>
                          <a:ext uri="{FF2B5EF4-FFF2-40B4-BE49-F238E27FC236}">
                            <a16:creationId xmlns:a16="http://schemas.microsoft.com/office/drawing/2014/main" id="{6BEE5466-C05D-FD86-EEA5-D6D7421D957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25" name="Freeform 29">
                          <a:extLst>
                            <a:ext uri="{FF2B5EF4-FFF2-40B4-BE49-F238E27FC236}">
                              <a16:creationId xmlns:a16="http://schemas.microsoft.com/office/drawing/2014/main" id="{F8A4BB21-330B-B5EF-0859-EB62A8F85E0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26" name="Freeform 30">
                          <a:extLst>
                            <a:ext uri="{FF2B5EF4-FFF2-40B4-BE49-F238E27FC236}">
                              <a16:creationId xmlns:a16="http://schemas.microsoft.com/office/drawing/2014/main" id="{0148B3AA-8ED2-0B19-6AFB-D3A12D2D1EC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27" name="Group 31">
                        <a:extLst>
                          <a:ext uri="{FF2B5EF4-FFF2-40B4-BE49-F238E27FC236}">
                            <a16:creationId xmlns:a16="http://schemas.microsoft.com/office/drawing/2014/main" id="{B1224402-CFD0-C19F-7799-723D17D96EB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28" name="Freeform 32">
                          <a:extLst>
                            <a:ext uri="{FF2B5EF4-FFF2-40B4-BE49-F238E27FC236}">
                              <a16:creationId xmlns:a16="http://schemas.microsoft.com/office/drawing/2014/main" id="{B0ADB542-101D-6DCB-6379-EB349B599B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29" name="Freeform 33">
                          <a:extLst>
                            <a:ext uri="{FF2B5EF4-FFF2-40B4-BE49-F238E27FC236}">
                              <a16:creationId xmlns:a16="http://schemas.microsoft.com/office/drawing/2014/main" id="{EFAF781B-7BCD-534B-5086-24B5DCE3A7F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30" name="Group 34">
                        <a:extLst>
                          <a:ext uri="{FF2B5EF4-FFF2-40B4-BE49-F238E27FC236}">
                            <a16:creationId xmlns:a16="http://schemas.microsoft.com/office/drawing/2014/main" id="{53365385-C9A0-62C4-2DC8-116E91CA216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31" name="Freeform 35">
                          <a:extLst>
                            <a:ext uri="{FF2B5EF4-FFF2-40B4-BE49-F238E27FC236}">
                              <a16:creationId xmlns:a16="http://schemas.microsoft.com/office/drawing/2014/main" id="{B7DD697B-F0FF-5E2D-C32B-912DFDBD48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32" name="Freeform 36">
                          <a:extLst>
                            <a:ext uri="{FF2B5EF4-FFF2-40B4-BE49-F238E27FC236}">
                              <a16:creationId xmlns:a16="http://schemas.microsoft.com/office/drawing/2014/main" id="{0C5B44A4-5164-FFA6-BAD4-9CCB44F79E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33" name="Group 37">
                        <a:extLst>
                          <a:ext uri="{FF2B5EF4-FFF2-40B4-BE49-F238E27FC236}">
                            <a16:creationId xmlns:a16="http://schemas.microsoft.com/office/drawing/2014/main" id="{44736F5A-D640-8F36-F236-35F4038D9A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34" name="Freeform 38">
                          <a:extLst>
                            <a:ext uri="{FF2B5EF4-FFF2-40B4-BE49-F238E27FC236}">
                              <a16:creationId xmlns:a16="http://schemas.microsoft.com/office/drawing/2014/main" id="{5047ED1B-48DA-0FB3-6F53-060B7782A73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35" name="Freeform 39">
                          <a:extLst>
                            <a:ext uri="{FF2B5EF4-FFF2-40B4-BE49-F238E27FC236}">
                              <a16:creationId xmlns:a16="http://schemas.microsoft.com/office/drawing/2014/main" id="{52CB3E12-2567-D28F-4562-4F638051CE0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36" name="Group 40">
                      <a:extLst>
                        <a:ext uri="{FF2B5EF4-FFF2-40B4-BE49-F238E27FC236}">
                          <a16:creationId xmlns:a16="http://schemas.microsoft.com/office/drawing/2014/main" id="{CD28CCD2-398F-784A-3F2F-003FD76D7F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137" name="Freeform 41">
                        <a:extLst>
                          <a:ext uri="{FF2B5EF4-FFF2-40B4-BE49-F238E27FC236}">
                            <a16:creationId xmlns:a16="http://schemas.microsoft.com/office/drawing/2014/main" id="{BCE24FD4-3189-C912-F2AC-66F29C6245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38" name="Freeform 42">
                        <a:extLst>
                          <a:ext uri="{FF2B5EF4-FFF2-40B4-BE49-F238E27FC236}">
                            <a16:creationId xmlns:a16="http://schemas.microsoft.com/office/drawing/2014/main" id="{94B76370-0712-5D48-7FAE-21616D6E6A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39" name="Group 43">
                      <a:extLst>
                        <a:ext uri="{FF2B5EF4-FFF2-40B4-BE49-F238E27FC236}">
                          <a16:creationId xmlns:a16="http://schemas.microsoft.com/office/drawing/2014/main" id="{8A597F84-7F09-68AD-8724-ED0A0E7EFD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140" name="Freeform 44">
                        <a:extLst>
                          <a:ext uri="{FF2B5EF4-FFF2-40B4-BE49-F238E27FC236}">
                            <a16:creationId xmlns:a16="http://schemas.microsoft.com/office/drawing/2014/main" id="{4F0E9D81-882B-319D-18A9-0459B8B13D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1" name="Freeform 45">
                        <a:extLst>
                          <a:ext uri="{FF2B5EF4-FFF2-40B4-BE49-F238E27FC236}">
                            <a16:creationId xmlns:a16="http://schemas.microsoft.com/office/drawing/2014/main" id="{14DE5B1C-F3A1-EA4E-58DB-2061F2AB3C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42" name="Group 46">
                      <a:extLst>
                        <a:ext uri="{FF2B5EF4-FFF2-40B4-BE49-F238E27FC236}">
                          <a16:creationId xmlns:a16="http://schemas.microsoft.com/office/drawing/2014/main" id="{ADFD1B1C-74CC-47C0-38B0-68CB8E39BA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4143" name="Freeform 47">
                        <a:extLst>
                          <a:ext uri="{FF2B5EF4-FFF2-40B4-BE49-F238E27FC236}">
                            <a16:creationId xmlns:a16="http://schemas.microsoft.com/office/drawing/2014/main" id="{FEF862E4-73D9-6F7F-0B37-0821ACFACA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4" name="Freeform 48">
                        <a:extLst>
                          <a:ext uri="{FF2B5EF4-FFF2-40B4-BE49-F238E27FC236}">
                            <a16:creationId xmlns:a16="http://schemas.microsoft.com/office/drawing/2014/main" id="{791192D7-3439-4F1B-F73E-39561EA1B0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45" name="Group 49">
                      <a:extLst>
                        <a:ext uri="{FF2B5EF4-FFF2-40B4-BE49-F238E27FC236}">
                          <a16:creationId xmlns:a16="http://schemas.microsoft.com/office/drawing/2014/main" id="{CD31CC12-48B6-67FE-3E57-E2C6D2B87D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146" name="Freeform 50">
                        <a:extLst>
                          <a:ext uri="{FF2B5EF4-FFF2-40B4-BE49-F238E27FC236}">
                            <a16:creationId xmlns:a16="http://schemas.microsoft.com/office/drawing/2014/main" id="{AB2FD5F1-98E8-9133-856F-ECC363F3AC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47" name="Freeform 51">
                        <a:extLst>
                          <a:ext uri="{FF2B5EF4-FFF2-40B4-BE49-F238E27FC236}">
                            <a16:creationId xmlns:a16="http://schemas.microsoft.com/office/drawing/2014/main" id="{A954EE1B-3ABC-5E35-1FAE-DBA920E51A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48" name="Freeform 52">
                      <a:extLst>
                        <a:ext uri="{FF2B5EF4-FFF2-40B4-BE49-F238E27FC236}">
                          <a16:creationId xmlns:a16="http://schemas.microsoft.com/office/drawing/2014/main" id="{E25C4409-3055-C89B-7F16-837F44BAAB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49" name="Group 53">
                  <a:extLst>
                    <a:ext uri="{FF2B5EF4-FFF2-40B4-BE49-F238E27FC236}">
                      <a16:creationId xmlns:a16="http://schemas.microsoft.com/office/drawing/2014/main" id="{3666EEBB-D2C0-17AB-D6E0-89436C99DA7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4150" name="Freeform 54">
                    <a:extLst>
                      <a:ext uri="{FF2B5EF4-FFF2-40B4-BE49-F238E27FC236}">
                        <a16:creationId xmlns:a16="http://schemas.microsoft.com/office/drawing/2014/main" id="{3380A8FB-C124-D77E-DB5A-9A39A0B516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1" name="Freeform 55">
                    <a:extLst>
                      <a:ext uri="{FF2B5EF4-FFF2-40B4-BE49-F238E27FC236}">
                        <a16:creationId xmlns:a16="http://schemas.microsoft.com/office/drawing/2014/main" id="{81742DA0-045F-9A8E-11CE-5D4BB945F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52" name="Group 56">
                    <a:extLst>
                      <a:ext uri="{FF2B5EF4-FFF2-40B4-BE49-F238E27FC236}">
                        <a16:creationId xmlns:a16="http://schemas.microsoft.com/office/drawing/2014/main" id="{7E8F9FF2-5B27-D3C8-62E9-094D91FC7B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4153" name="Group 57">
                      <a:extLst>
                        <a:ext uri="{FF2B5EF4-FFF2-40B4-BE49-F238E27FC236}">
                          <a16:creationId xmlns:a16="http://schemas.microsoft.com/office/drawing/2014/main" id="{724C485D-9C29-2CCD-EC20-19AE5B1EFD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4154" name="Group 58">
                        <a:extLst>
                          <a:ext uri="{FF2B5EF4-FFF2-40B4-BE49-F238E27FC236}">
                            <a16:creationId xmlns:a16="http://schemas.microsoft.com/office/drawing/2014/main" id="{F10C1D99-798E-7799-8598-3134475123E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55" name="Freeform 59">
                          <a:extLst>
                            <a:ext uri="{FF2B5EF4-FFF2-40B4-BE49-F238E27FC236}">
                              <a16:creationId xmlns:a16="http://schemas.microsoft.com/office/drawing/2014/main" id="{E156EC34-16AB-40BD-0943-EEE71CAEFF1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6" name="Freeform 60">
                          <a:extLst>
                            <a:ext uri="{FF2B5EF4-FFF2-40B4-BE49-F238E27FC236}">
                              <a16:creationId xmlns:a16="http://schemas.microsoft.com/office/drawing/2014/main" id="{A46E29B6-3854-68A0-1077-1225B44121B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57" name="Group 61">
                        <a:extLst>
                          <a:ext uri="{FF2B5EF4-FFF2-40B4-BE49-F238E27FC236}">
                            <a16:creationId xmlns:a16="http://schemas.microsoft.com/office/drawing/2014/main" id="{6487CBF2-F20A-861F-E3D4-D600F7862A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58" name="Freeform 62">
                          <a:extLst>
                            <a:ext uri="{FF2B5EF4-FFF2-40B4-BE49-F238E27FC236}">
                              <a16:creationId xmlns:a16="http://schemas.microsoft.com/office/drawing/2014/main" id="{6752A1CA-59E7-3C8B-BA31-AD7545B0B30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9" name="Freeform 63">
                          <a:extLst>
                            <a:ext uri="{FF2B5EF4-FFF2-40B4-BE49-F238E27FC236}">
                              <a16:creationId xmlns:a16="http://schemas.microsoft.com/office/drawing/2014/main" id="{2D0C3664-B0AD-BDD7-E543-0A08F588DDF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60" name="Group 64">
                        <a:extLst>
                          <a:ext uri="{FF2B5EF4-FFF2-40B4-BE49-F238E27FC236}">
                            <a16:creationId xmlns:a16="http://schemas.microsoft.com/office/drawing/2014/main" id="{264451B2-8AFE-736C-40DE-5970FC8D21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4161" name="Freeform 65">
                          <a:extLst>
                            <a:ext uri="{FF2B5EF4-FFF2-40B4-BE49-F238E27FC236}">
                              <a16:creationId xmlns:a16="http://schemas.microsoft.com/office/drawing/2014/main" id="{9C321001-D230-83DA-636D-4E8C34D888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2" name="Freeform 66">
                          <a:extLst>
                            <a:ext uri="{FF2B5EF4-FFF2-40B4-BE49-F238E27FC236}">
                              <a16:creationId xmlns:a16="http://schemas.microsoft.com/office/drawing/2014/main" id="{E63E0861-620F-C1E3-203E-B9B93545A7B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63" name="Group 67">
                        <a:extLst>
                          <a:ext uri="{FF2B5EF4-FFF2-40B4-BE49-F238E27FC236}">
                            <a16:creationId xmlns:a16="http://schemas.microsoft.com/office/drawing/2014/main" id="{88F9F2EF-06AC-2FD9-F4C8-17DD760413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64" name="Freeform 68">
                          <a:extLst>
                            <a:ext uri="{FF2B5EF4-FFF2-40B4-BE49-F238E27FC236}">
                              <a16:creationId xmlns:a16="http://schemas.microsoft.com/office/drawing/2014/main" id="{82599FC6-B482-5D5B-89F6-1D31BCC3B96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5" name="Freeform 69">
                          <a:extLst>
                            <a:ext uri="{FF2B5EF4-FFF2-40B4-BE49-F238E27FC236}">
                              <a16:creationId xmlns:a16="http://schemas.microsoft.com/office/drawing/2014/main" id="{2834921F-1976-EFA9-3236-B8C5E7558EB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66" name="Group 70">
                        <a:extLst>
                          <a:ext uri="{FF2B5EF4-FFF2-40B4-BE49-F238E27FC236}">
                            <a16:creationId xmlns:a16="http://schemas.microsoft.com/office/drawing/2014/main" id="{FAA91633-FD1A-7CAC-27F7-F5EA1C4B17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67" name="Freeform 71">
                          <a:extLst>
                            <a:ext uri="{FF2B5EF4-FFF2-40B4-BE49-F238E27FC236}">
                              <a16:creationId xmlns:a16="http://schemas.microsoft.com/office/drawing/2014/main" id="{A1F90C85-82FD-41CB-711A-4D3FDBB1A11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8" name="Freeform 72">
                          <a:extLst>
                            <a:ext uri="{FF2B5EF4-FFF2-40B4-BE49-F238E27FC236}">
                              <a16:creationId xmlns:a16="http://schemas.microsoft.com/office/drawing/2014/main" id="{541A8F27-2912-B075-6A2E-FF51EBD7313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69" name="Group 73">
                        <a:extLst>
                          <a:ext uri="{FF2B5EF4-FFF2-40B4-BE49-F238E27FC236}">
                            <a16:creationId xmlns:a16="http://schemas.microsoft.com/office/drawing/2014/main" id="{21ED0DFB-FA97-4EBE-2828-33EE4F7874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70" name="Freeform 74">
                          <a:extLst>
                            <a:ext uri="{FF2B5EF4-FFF2-40B4-BE49-F238E27FC236}">
                              <a16:creationId xmlns:a16="http://schemas.microsoft.com/office/drawing/2014/main" id="{9DF6EA27-4B1D-8053-730B-091F687B1BB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1" name="Freeform 75">
                          <a:extLst>
                            <a:ext uri="{FF2B5EF4-FFF2-40B4-BE49-F238E27FC236}">
                              <a16:creationId xmlns:a16="http://schemas.microsoft.com/office/drawing/2014/main" id="{443BAFD5-46CE-2DF1-3335-7B2D9A7B152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72" name="Group 76">
                        <a:extLst>
                          <a:ext uri="{FF2B5EF4-FFF2-40B4-BE49-F238E27FC236}">
                            <a16:creationId xmlns:a16="http://schemas.microsoft.com/office/drawing/2014/main" id="{C376C28E-486A-8BC4-B917-1D54ADC0E8E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4173" name="Freeform 77">
                          <a:extLst>
                            <a:ext uri="{FF2B5EF4-FFF2-40B4-BE49-F238E27FC236}">
                              <a16:creationId xmlns:a16="http://schemas.microsoft.com/office/drawing/2014/main" id="{ECD088AD-AA81-044C-DC0D-4E874DA29B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4" name="Freeform 78">
                          <a:extLst>
                            <a:ext uri="{FF2B5EF4-FFF2-40B4-BE49-F238E27FC236}">
                              <a16:creationId xmlns:a16="http://schemas.microsoft.com/office/drawing/2014/main" id="{9A57E547-EB4D-E91F-C0AA-0A4914BD80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75" name="Group 79">
                      <a:extLst>
                        <a:ext uri="{FF2B5EF4-FFF2-40B4-BE49-F238E27FC236}">
                          <a16:creationId xmlns:a16="http://schemas.microsoft.com/office/drawing/2014/main" id="{D995F8E3-4589-4F20-9D78-8D29B6206D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176" name="Freeform 80">
                        <a:extLst>
                          <a:ext uri="{FF2B5EF4-FFF2-40B4-BE49-F238E27FC236}">
                            <a16:creationId xmlns:a16="http://schemas.microsoft.com/office/drawing/2014/main" id="{CD586726-E11D-552C-DE51-1DD5655CA3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77" name="Freeform 81">
                        <a:extLst>
                          <a:ext uri="{FF2B5EF4-FFF2-40B4-BE49-F238E27FC236}">
                            <a16:creationId xmlns:a16="http://schemas.microsoft.com/office/drawing/2014/main" id="{F51297FA-4032-D854-A421-5AABA000D85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78" name="Group 82">
                      <a:extLst>
                        <a:ext uri="{FF2B5EF4-FFF2-40B4-BE49-F238E27FC236}">
                          <a16:creationId xmlns:a16="http://schemas.microsoft.com/office/drawing/2014/main" id="{68DF4F40-5DEA-15FB-EC5F-0EB083DCC7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179" name="Freeform 83">
                        <a:extLst>
                          <a:ext uri="{FF2B5EF4-FFF2-40B4-BE49-F238E27FC236}">
                            <a16:creationId xmlns:a16="http://schemas.microsoft.com/office/drawing/2014/main" id="{A37EA6EF-D5EF-F4A3-6F54-379411E39C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80" name="Freeform 84">
                        <a:extLst>
                          <a:ext uri="{FF2B5EF4-FFF2-40B4-BE49-F238E27FC236}">
                            <a16:creationId xmlns:a16="http://schemas.microsoft.com/office/drawing/2014/main" id="{3A5E7CF7-59D8-3191-7EF6-331AAC677F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81" name="Group 85">
                      <a:extLst>
                        <a:ext uri="{FF2B5EF4-FFF2-40B4-BE49-F238E27FC236}">
                          <a16:creationId xmlns:a16="http://schemas.microsoft.com/office/drawing/2014/main" id="{E7B57981-57B0-AFF5-3541-FA1504BA6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4182" name="Freeform 86">
                        <a:extLst>
                          <a:ext uri="{FF2B5EF4-FFF2-40B4-BE49-F238E27FC236}">
                            <a16:creationId xmlns:a16="http://schemas.microsoft.com/office/drawing/2014/main" id="{D9DB61AF-FF5A-5343-12B6-A35901AE6E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83" name="Freeform 87">
                        <a:extLst>
                          <a:ext uri="{FF2B5EF4-FFF2-40B4-BE49-F238E27FC236}">
                            <a16:creationId xmlns:a16="http://schemas.microsoft.com/office/drawing/2014/main" id="{27901554-58DC-0E5B-E961-0C2A4AFD61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84" name="Group 88">
                      <a:extLst>
                        <a:ext uri="{FF2B5EF4-FFF2-40B4-BE49-F238E27FC236}">
                          <a16:creationId xmlns:a16="http://schemas.microsoft.com/office/drawing/2014/main" id="{98C2B65B-EFED-C566-1DD3-77A57DE12E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185" name="Freeform 89">
                        <a:extLst>
                          <a:ext uri="{FF2B5EF4-FFF2-40B4-BE49-F238E27FC236}">
                            <a16:creationId xmlns:a16="http://schemas.microsoft.com/office/drawing/2014/main" id="{4EF81DDA-2155-A57E-D252-A354FA60AE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86" name="Freeform 90">
                        <a:extLst>
                          <a:ext uri="{FF2B5EF4-FFF2-40B4-BE49-F238E27FC236}">
                            <a16:creationId xmlns:a16="http://schemas.microsoft.com/office/drawing/2014/main" id="{9F89A824-70D5-5323-0CDB-C0B35A66AE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87" name="Freeform 91">
                      <a:extLst>
                        <a:ext uri="{FF2B5EF4-FFF2-40B4-BE49-F238E27FC236}">
                          <a16:creationId xmlns:a16="http://schemas.microsoft.com/office/drawing/2014/main" id="{29E82476-2889-2FE5-B0D2-0532F6A02F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88" name="Group 92">
                  <a:extLst>
                    <a:ext uri="{FF2B5EF4-FFF2-40B4-BE49-F238E27FC236}">
                      <a16:creationId xmlns:a16="http://schemas.microsoft.com/office/drawing/2014/main" id="{E16AC60F-DA34-EAD9-3FAA-BB512111272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4189" name="Freeform 93">
                    <a:extLst>
                      <a:ext uri="{FF2B5EF4-FFF2-40B4-BE49-F238E27FC236}">
                        <a16:creationId xmlns:a16="http://schemas.microsoft.com/office/drawing/2014/main" id="{D7F51EFA-AEBC-E623-84D0-BDAE97D5BBB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94">
                    <a:extLst>
                      <a:ext uri="{FF2B5EF4-FFF2-40B4-BE49-F238E27FC236}">
                        <a16:creationId xmlns:a16="http://schemas.microsoft.com/office/drawing/2014/main" id="{D27BB4CD-4847-00BF-CA54-2560F0B8C51C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91" name="Freeform 95">
                  <a:extLst>
                    <a:ext uri="{FF2B5EF4-FFF2-40B4-BE49-F238E27FC236}">
                      <a16:creationId xmlns:a16="http://schemas.microsoft.com/office/drawing/2014/main" id="{D5CAFE7F-7E06-49B6-6E21-E3CB6AF842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2" name="Freeform 96">
                  <a:extLst>
                    <a:ext uri="{FF2B5EF4-FFF2-40B4-BE49-F238E27FC236}">
                      <a16:creationId xmlns:a16="http://schemas.microsoft.com/office/drawing/2014/main" id="{3F7D492C-4DEB-E9E4-64E8-E3D217FA03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3" name="Rectangle 97">
                  <a:extLst>
                    <a:ext uri="{FF2B5EF4-FFF2-40B4-BE49-F238E27FC236}">
                      <a16:creationId xmlns:a16="http://schemas.microsoft.com/office/drawing/2014/main" id="{3D06B590-A2CE-6DA3-DE48-217C5A0EA8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94" name="Rectangle 98">
                <a:extLst>
                  <a:ext uri="{FF2B5EF4-FFF2-40B4-BE49-F238E27FC236}">
                    <a16:creationId xmlns:a16="http://schemas.microsoft.com/office/drawing/2014/main" id="{873325EB-1CC5-A3B5-0AC3-284D2D03A7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5" name="Group 99">
              <a:extLst>
                <a:ext uri="{FF2B5EF4-FFF2-40B4-BE49-F238E27FC236}">
                  <a16:creationId xmlns:a16="http://schemas.microsoft.com/office/drawing/2014/main" id="{EAD414AA-45BB-5FAB-80D9-C00AF6775B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4196" name="AutoShape 100">
                <a:extLst>
                  <a:ext uri="{FF2B5EF4-FFF2-40B4-BE49-F238E27FC236}">
                    <a16:creationId xmlns:a16="http://schemas.microsoft.com/office/drawing/2014/main" id="{716ADE71-6075-282C-3F4E-014CDA28FC9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AutoShape 101">
                <a:extLst>
                  <a:ext uri="{FF2B5EF4-FFF2-40B4-BE49-F238E27FC236}">
                    <a16:creationId xmlns:a16="http://schemas.microsoft.com/office/drawing/2014/main" id="{CC943C5C-1B86-7CAF-528B-5D721C3F6D1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AutoShape 102">
                <a:extLst>
                  <a:ext uri="{FF2B5EF4-FFF2-40B4-BE49-F238E27FC236}">
                    <a16:creationId xmlns:a16="http://schemas.microsoft.com/office/drawing/2014/main" id="{DD77FDE1-8754-35C5-7B4A-5EA229E5743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" name="Group 103">
              <a:extLst>
                <a:ext uri="{FF2B5EF4-FFF2-40B4-BE49-F238E27FC236}">
                  <a16:creationId xmlns:a16="http://schemas.microsoft.com/office/drawing/2014/main" id="{25E7B81A-A6C6-483A-AC3F-07FABD9796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4200" name="AutoShape 104">
                <a:extLst>
                  <a:ext uri="{FF2B5EF4-FFF2-40B4-BE49-F238E27FC236}">
                    <a16:creationId xmlns:a16="http://schemas.microsoft.com/office/drawing/2014/main" id="{A54DEFDA-EB77-1220-CE28-9D5056473AA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AutoShape 105">
                <a:extLst>
                  <a:ext uri="{FF2B5EF4-FFF2-40B4-BE49-F238E27FC236}">
                    <a16:creationId xmlns:a16="http://schemas.microsoft.com/office/drawing/2014/main" id="{C06EEEA4-68EB-9FBD-D49B-EFEEDDE6488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AutoShape 106">
                <a:extLst>
                  <a:ext uri="{FF2B5EF4-FFF2-40B4-BE49-F238E27FC236}">
                    <a16:creationId xmlns:a16="http://schemas.microsoft.com/office/drawing/2014/main" id="{2EA5016D-8344-C55B-532B-485E44DF2CD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03" name="Rectangle 107">
            <a:extLst>
              <a:ext uri="{FF2B5EF4-FFF2-40B4-BE49-F238E27FC236}">
                <a16:creationId xmlns:a16="http://schemas.microsoft.com/office/drawing/2014/main" id="{3AC1375C-B643-29C3-8BA6-2EE48361F1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04" name="Rectangle 108">
            <a:extLst>
              <a:ext uri="{FF2B5EF4-FFF2-40B4-BE49-F238E27FC236}">
                <a16:creationId xmlns:a16="http://schemas.microsoft.com/office/drawing/2014/main" id="{7E2A8CAE-A5AE-E1B6-51D3-A430BD479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205" name="Rectangle 109">
            <a:extLst>
              <a:ext uri="{FF2B5EF4-FFF2-40B4-BE49-F238E27FC236}">
                <a16:creationId xmlns:a16="http://schemas.microsoft.com/office/drawing/2014/main" id="{110048B7-0D75-9468-DD84-74526B83EB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206" name="Rectangle 110">
            <a:extLst>
              <a:ext uri="{FF2B5EF4-FFF2-40B4-BE49-F238E27FC236}">
                <a16:creationId xmlns:a16="http://schemas.microsoft.com/office/drawing/2014/main" id="{06BD65E3-7BCD-422D-8A79-9D9318853A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207" name="Rectangle 111">
            <a:extLst>
              <a:ext uri="{FF2B5EF4-FFF2-40B4-BE49-F238E27FC236}">
                <a16:creationId xmlns:a16="http://schemas.microsoft.com/office/drawing/2014/main" id="{414DDDC3-5BE3-2263-4160-E5A3810DDF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ACB02A-F973-8E46-B55D-6C370BC786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" grpId="0"/>
      <p:bldP spid="4204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70AF-7915-0438-8624-F6DD832A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CAE9-6249-414D-6B9D-D061C5A11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6223-4C66-8DF4-D193-21498491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0F864-487C-F941-23DA-02073F77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5E09-1198-FDDD-9FDD-8FE90AF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D2C6-DFF4-E04A-9A81-819551F165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588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3DAEB-6236-DC0F-CA7A-460191544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6E546-973F-0FD6-5DD3-11C49F581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91F5-AF1D-C744-FDCF-B242AC9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D832C-043F-A281-9A0F-02246DBC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56754-E80A-35B9-5C35-7619121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56940-9D3F-754E-9FE6-34A66C9BD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806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22CE-28C7-E152-C9B8-3C121AE3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32CD42CA-D6F4-C6DC-AB70-9DE53ACCEE20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B4C50-FD1C-11D1-F68E-AC8A90014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5B43D-8380-D077-0211-CD36FE79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9531B-B4F5-194A-00CA-DCF920F9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6EDBF-8998-0377-2613-5C311889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E03EE1-9596-ED42-B935-28F54F256C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CA79-83E8-8FCD-98AF-A46D6DDC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84E-99D0-30FA-0183-64366B58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6086F-5BE7-8344-ADCB-94DFA447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00AB-5A28-D4C8-7611-B85FC8BB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E2E1-083D-5948-3D58-80D56AB1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6AC62-5B9D-284C-8FA9-DF956F75B1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2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5656-BA15-467C-7858-D9030282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AC0A1-7CCC-9C96-7072-30121B65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7942-CE35-F708-28B8-ABF77003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4475-6567-688D-72AC-7D7C728D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42F2-63D3-853E-6C81-CCEFDFD6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60E1-9C65-9E43-B63B-04CBE6F091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38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51C7-0DF8-2E64-2A1C-79C6154F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2EAD-C331-8276-412F-F7168020C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A082-5A03-00A2-CAFE-BD647B311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89062-A2F5-7B65-A9D4-1013A675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73922-21BC-3FB9-F2CF-D4B86F7F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56E38-EA08-0EBB-0463-5F2B9C9E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0D0F-973F-C64D-B57F-329E97A15A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90-9944-9466-41A3-F5E394CF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E562B-C109-3B8A-B8E4-BD32A205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5E4FB-5A9B-20BE-A0F0-DBD994A43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35FC1-F886-5ECD-3E76-CBAA8728C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F2CD6-912F-38F9-3AE7-05FB21580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1FD49-230D-1706-114C-B43BA154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070FB-69C7-608C-0920-65686F34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B7E54-7ED2-3EA2-128A-A7297E73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290D4-3359-3246-92D8-E2C5C46377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19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249-484C-68FE-20FF-A86499E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23D91-6FF3-665D-2940-76F38FC9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AF19E-194C-5778-49C0-6F51F6CF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D2577-1410-7E93-1C86-28EEFA05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6F9A-EA9F-BF4A-A70D-4DAB64502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4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E022E-9D83-E503-49C3-2B07CA79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E9A54-5C2E-9B39-4506-0206830F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AB528-3742-04DA-CDB3-AD1FD3B2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81727-657B-F640-A959-1E35C03506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9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226F-F60A-9E57-69CA-2D14E6AD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9405-4A49-FC2F-7514-586C085E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58BBE-50BF-FB39-1A0F-DE5C90B69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76A36-438F-B724-C368-6FAB5477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0A6B2-8DA6-1B31-72DB-64B4181D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CA104-CF05-A3BA-A9C2-06426057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8667-4C85-AE49-8565-A075AC5897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8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E8EA-5F36-BD1F-E996-EDB3B54B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26C50-6785-7DFB-A816-4148B5C72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03DDE-5721-041B-165F-2DDE975D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429F5-70B7-5237-DFB8-92362B8C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9F0D-E7F4-55D6-1062-30E3FC6E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1F7F-AD74-C68A-0CB6-9B8CFE1B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70B4-44CD-B64F-8A19-9F2BDC555F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210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8FE5D3CD-3A32-DBEB-5286-B5FAC57FE9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8EE79C6C-4A98-8878-386A-8F816BCEB48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>
                <a:extLst>
                  <a:ext uri="{FF2B5EF4-FFF2-40B4-BE49-F238E27FC236}">
                    <a16:creationId xmlns:a16="http://schemas.microsoft.com/office/drawing/2014/main" id="{CA3D8C95-48C6-678D-47D2-7DC91589A2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300A99B9-6D71-5EB4-7489-2FDC6E337A5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>
                <a:extLst>
                  <a:ext uri="{FF2B5EF4-FFF2-40B4-BE49-F238E27FC236}">
                    <a16:creationId xmlns:a16="http://schemas.microsoft.com/office/drawing/2014/main" id="{60332A85-07EF-41A6-A97D-BEE2E51524A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>
                <a:extLst>
                  <a:ext uri="{FF2B5EF4-FFF2-40B4-BE49-F238E27FC236}">
                    <a16:creationId xmlns:a16="http://schemas.microsoft.com/office/drawing/2014/main" id="{54FFF5DF-C1CE-8896-B3D9-D02AEDCDE72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>
                <a:extLst>
                  <a:ext uri="{FF2B5EF4-FFF2-40B4-BE49-F238E27FC236}">
                    <a16:creationId xmlns:a16="http://schemas.microsoft.com/office/drawing/2014/main" id="{049C88D4-361F-CE7C-A9AC-5868F92BBA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1" name="Group 9">
                <a:extLst>
                  <a:ext uri="{FF2B5EF4-FFF2-40B4-BE49-F238E27FC236}">
                    <a16:creationId xmlns:a16="http://schemas.microsoft.com/office/drawing/2014/main" id="{E044F1B5-3405-59C8-A8FC-AC99BEE92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3082" name="AutoShape 10">
                  <a:extLst>
                    <a:ext uri="{FF2B5EF4-FFF2-40B4-BE49-F238E27FC236}">
                      <a16:creationId xmlns:a16="http://schemas.microsoft.com/office/drawing/2014/main" id="{F123D600-49D3-5334-B974-4573B585E4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" name="Rectangle 11">
                  <a:extLst>
                    <a:ext uri="{FF2B5EF4-FFF2-40B4-BE49-F238E27FC236}">
                      <a16:creationId xmlns:a16="http://schemas.microsoft.com/office/drawing/2014/main" id="{904EDEA1-CED6-EDB8-26A6-31E178CE695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4" name="Group 12">
                  <a:extLst>
                    <a:ext uri="{FF2B5EF4-FFF2-40B4-BE49-F238E27FC236}">
                      <a16:creationId xmlns:a16="http://schemas.microsoft.com/office/drawing/2014/main" id="{5609A16E-B732-1EB7-00C2-39876BA7248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3085" name="Freeform 13">
                    <a:extLst>
                      <a:ext uri="{FF2B5EF4-FFF2-40B4-BE49-F238E27FC236}">
                        <a16:creationId xmlns:a16="http://schemas.microsoft.com/office/drawing/2014/main" id="{D49DC58A-5499-A9E1-EE17-38E52B0FF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6" name="Freeform 14">
                    <a:extLst>
                      <a:ext uri="{FF2B5EF4-FFF2-40B4-BE49-F238E27FC236}">
                        <a16:creationId xmlns:a16="http://schemas.microsoft.com/office/drawing/2014/main" id="{BCC58CE9-BCD0-DDA7-708F-184DDEC5BB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87" name="Group 15">
                    <a:extLst>
                      <a:ext uri="{FF2B5EF4-FFF2-40B4-BE49-F238E27FC236}">
                        <a16:creationId xmlns:a16="http://schemas.microsoft.com/office/drawing/2014/main" id="{FC5F7632-19D9-23D7-2AB8-5473B13C28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088" name="Group 16">
                      <a:extLst>
                        <a:ext uri="{FF2B5EF4-FFF2-40B4-BE49-F238E27FC236}">
                          <a16:creationId xmlns:a16="http://schemas.microsoft.com/office/drawing/2014/main" id="{BC22560D-23E4-11DA-3A53-39AA7EE3FA9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089" name="Group 17">
                        <a:extLst>
                          <a:ext uri="{FF2B5EF4-FFF2-40B4-BE49-F238E27FC236}">
                            <a16:creationId xmlns:a16="http://schemas.microsoft.com/office/drawing/2014/main" id="{A23FAC83-50F0-F8DB-E821-1B268F95BC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090" name="Freeform 18">
                          <a:extLst>
                            <a:ext uri="{FF2B5EF4-FFF2-40B4-BE49-F238E27FC236}">
                              <a16:creationId xmlns:a16="http://schemas.microsoft.com/office/drawing/2014/main" id="{C8650E61-D935-05DB-B231-1726513B9F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91" name="Freeform 19">
                          <a:extLst>
                            <a:ext uri="{FF2B5EF4-FFF2-40B4-BE49-F238E27FC236}">
                              <a16:creationId xmlns:a16="http://schemas.microsoft.com/office/drawing/2014/main" id="{C4543065-AF1C-E277-BEBF-91963F1868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92" name="Group 20">
                        <a:extLst>
                          <a:ext uri="{FF2B5EF4-FFF2-40B4-BE49-F238E27FC236}">
                            <a16:creationId xmlns:a16="http://schemas.microsoft.com/office/drawing/2014/main" id="{2F7F41E9-8592-3BD7-F534-15E7A8A8ED7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093" name="Freeform 21">
                          <a:extLst>
                            <a:ext uri="{FF2B5EF4-FFF2-40B4-BE49-F238E27FC236}">
                              <a16:creationId xmlns:a16="http://schemas.microsoft.com/office/drawing/2014/main" id="{56A7E080-DAC5-0E18-5355-6CEBFCFF145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94" name="Freeform 22">
                          <a:extLst>
                            <a:ext uri="{FF2B5EF4-FFF2-40B4-BE49-F238E27FC236}">
                              <a16:creationId xmlns:a16="http://schemas.microsoft.com/office/drawing/2014/main" id="{6EE356D6-1F9F-5074-AC6D-72B948D7DAB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95" name="Group 23">
                        <a:extLst>
                          <a:ext uri="{FF2B5EF4-FFF2-40B4-BE49-F238E27FC236}">
                            <a16:creationId xmlns:a16="http://schemas.microsoft.com/office/drawing/2014/main" id="{F0E1CEEB-F208-BF5B-1802-A52315A5DA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096" name="Freeform 24">
                          <a:extLst>
                            <a:ext uri="{FF2B5EF4-FFF2-40B4-BE49-F238E27FC236}">
                              <a16:creationId xmlns:a16="http://schemas.microsoft.com/office/drawing/2014/main" id="{4FFC7BB6-58D2-D524-3D38-09D206EA24F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97" name="Freeform 25">
                          <a:extLst>
                            <a:ext uri="{FF2B5EF4-FFF2-40B4-BE49-F238E27FC236}">
                              <a16:creationId xmlns:a16="http://schemas.microsoft.com/office/drawing/2014/main" id="{B6C9A23A-54A6-334A-C60E-0805C3F8356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98" name="Group 26">
                        <a:extLst>
                          <a:ext uri="{FF2B5EF4-FFF2-40B4-BE49-F238E27FC236}">
                            <a16:creationId xmlns:a16="http://schemas.microsoft.com/office/drawing/2014/main" id="{CAF6432C-106B-4BF8-2FAC-927A9F07778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099" name="Freeform 27">
                          <a:extLst>
                            <a:ext uri="{FF2B5EF4-FFF2-40B4-BE49-F238E27FC236}">
                              <a16:creationId xmlns:a16="http://schemas.microsoft.com/office/drawing/2014/main" id="{164D0AEB-BB18-BAE1-6A4E-550E9B60C8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0" name="Freeform 28">
                          <a:extLst>
                            <a:ext uri="{FF2B5EF4-FFF2-40B4-BE49-F238E27FC236}">
                              <a16:creationId xmlns:a16="http://schemas.microsoft.com/office/drawing/2014/main" id="{CBE4A414-514A-2FBA-DA7A-A2277EBA6F7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01" name="Group 29">
                        <a:extLst>
                          <a:ext uri="{FF2B5EF4-FFF2-40B4-BE49-F238E27FC236}">
                            <a16:creationId xmlns:a16="http://schemas.microsoft.com/office/drawing/2014/main" id="{98D90F99-89B3-2CDF-8437-98665ACEBC5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02" name="Freeform 30">
                          <a:extLst>
                            <a:ext uri="{FF2B5EF4-FFF2-40B4-BE49-F238E27FC236}">
                              <a16:creationId xmlns:a16="http://schemas.microsoft.com/office/drawing/2014/main" id="{071ACB69-2FC1-9AA5-0FC4-425615C37B0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3" name="Freeform 31">
                          <a:extLst>
                            <a:ext uri="{FF2B5EF4-FFF2-40B4-BE49-F238E27FC236}">
                              <a16:creationId xmlns:a16="http://schemas.microsoft.com/office/drawing/2014/main" id="{342F90D9-ADCE-2C9F-F256-4835B860D1A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04" name="Group 32">
                        <a:extLst>
                          <a:ext uri="{FF2B5EF4-FFF2-40B4-BE49-F238E27FC236}">
                            <a16:creationId xmlns:a16="http://schemas.microsoft.com/office/drawing/2014/main" id="{392C15DC-ECD7-336A-31D5-D14E52D95FE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05" name="Freeform 33">
                          <a:extLst>
                            <a:ext uri="{FF2B5EF4-FFF2-40B4-BE49-F238E27FC236}">
                              <a16:creationId xmlns:a16="http://schemas.microsoft.com/office/drawing/2014/main" id="{9824376C-0ACB-51CD-2C30-0B03AB5A343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6" name="Freeform 34">
                          <a:extLst>
                            <a:ext uri="{FF2B5EF4-FFF2-40B4-BE49-F238E27FC236}">
                              <a16:creationId xmlns:a16="http://schemas.microsoft.com/office/drawing/2014/main" id="{15E5439E-B40D-7C75-51EA-53951212371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07" name="Group 35">
                        <a:extLst>
                          <a:ext uri="{FF2B5EF4-FFF2-40B4-BE49-F238E27FC236}">
                            <a16:creationId xmlns:a16="http://schemas.microsoft.com/office/drawing/2014/main" id="{F73FD6E2-B94C-01DA-9631-FB953147BB7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08" name="Freeform 36">
                          <a:extLst>
                            <a:ext uri="{FF2B5EF4-FFF2-40B4-BE49-F238E27FC236}">
                              <a16:creationId xmlns:a16="http://schemas.microsoft.com/office/drawing/2014/main" id="{AE157D8B-F988-998C-16B8-00E29EFF7C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9" name="Freeform 37">
                          <a:extLst>
                            <a:ext uri="{FF2B5EF4-FFF2-40B4-BE49-F238E27FC236}">
                              <a16:creationId xmlns:a16="http://schemas.microsoft.com/office/drawing/2014/main" id="{B9EFCB4F-F09C-2998-F0B1-35532D10B20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110" name="Group 38">
                      <a:extLst>
                        <a:ext uri="{FF2B5EF4-FFF2-40B4-BE49-F238E27FC236}">
                          <a16:creationId xmlns:a16="http://schemas.microsoft.com/office/drawing/2014/main" id="{E70AB893-5376-A56B-69FC-89E4FE8065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111" name="Freeform 39">
                        <a:extLst>
                          <a:ext uri="{FF2B5EF4-FFF2-40B4-BE49-F238E27FC236}">
                            <a16:creationId xmlns:a16="http://schemas.microsoft.com/office/drawing/2014/main" id="{7530E2F0-63E5-90E7-FBAF-C7F6479B994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2" name="Freeform 40">
                        <a:extLst>
                          <a:ext uri="{FF2B5EF4-FFF2-40B4-BE49-F238E27FC236}">
                            <a16:creationId xmlns:a16="http://schemas.microsoft.com/office/drawing/2014/main" id="{DD8C71FE-B55F-29DF-9EE0-396B164198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13" name="Group 41">
                      <a:extLst>
                        <a:ext uri="{FF2B5EF4-FFF2-40B4-BE49-F238E27FC236}">
                          <a16:creationId xmlns:a16="http://schemas.microsoft.com/office/drawing/2014/main" id="{CEBA0030-AA53-63A9-DB93-50E5F8CB85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114" name="Freeform 42">
                        <a:extLst>
                          <a:ext uri="{FF2B5EF4-FFF2-40B4-BE49-F238E27FC236}">
                            <a16:creationId xmlns:a16="http://schemas.microsoft.com/office/drawing/2014/main" id="{58FA5989-524D-50F8-1800-0B17F96532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5" name="Freeform 43">
                        <a:extLst>
                          <a:ext uri="{FF2B5EF4-FFF2-40B4-BE49-F238E27FC236}">
                            <a16:creationId xmlns:a16="http://schemas.microsoft.com/office/drawing/2014/main" id="{85A2DF27-0636-19EA-166A-9DF0669B1A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16" name="Group 44">
                      <a:extLst>
                        <a:ext uri="{FF2B5EF4-FFF2-40B4-BE49-F238E27FC236}">
                          <a16:creationId xmlns:a16="http://schemas.microsoft.com/office/drawing/2014/main" id="{08E7A0EE-AA03-E3B7-1A09-FCE82A071D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117" name="Freeform 45">
                        <a:extLst>
                          <a:ext uri="{FF2B5EF4-FFF2-40B4-BE49-F238E27FC236}">
                            <a16:creationId xmlns:a16="http://schemas.microsoft.com/office/drawing/2014/main" id="{EA3E8D9A-A36B-47F0-663B-0CA0466F07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8" name="Freeform 46">
                        <a:extLst>
                          <a:ext uri="{FF2B5EF4-FFF2-40B4-BE49-F238E27FC236}">
                            <a16:creationId xmlns:a16="http://schemas.microsoft.com/office/drawing/2014/main" id="{1FDF3E27-0CD7-6AC6-58B8-18A804297A6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19" name="Group 47">
                      <a:extLst>
                        <a:ext uri="{FF2B5EF4-FFF2-40B4-BE49-F238E27FC236}">
                          <a16:creationId xmlns:a16="http://schemas.microsoft.com/office/drawing/2014/main" id="{0AE36792-C3E0-C41A-DEDC-74A4A3E4A9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120" name="Freeform 48">
                        <a:extLst>
                          <a:ext uri="{FF2B5EF4-FFF2-40B4-BE49-F238E27FC236}">
                            <a16:creationId xmlns:a16="http://schemas.microsoft.com/office/drawing/2014/main" id="{6CE4F3E1-392E-9A25-FA1C-E7B1168A64D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1" name="Freeform 49">
                        <a:extLst>
                          <a:ext uri="{FF2B5EF4-FFF2-40B4-BE49-F238E27FC236}">
                            <a16:creationId xmlns:a16="http://schemas.microsoft.com/office/drawing/2014/main" id="{C0BF8BF3-BA61-F244-70BF-0A2D054D91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22" name="Freeform 50">
                      <a:extLst>
                        <a:ext uri="{FF2B5EF4-FFF2-40B4-BE49-F238E27FC236}">
                          <a16:creationId xmlns:a16="http://schemas.microsoft.com/office/drawing/2014/main" id="{30742A5C-6316-3AA2-6ADC-D1D79A17B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23" name="Group 51">
                  <a:extLst>
                    <a:ext uri="{FF2B5EF4-FFF2-40B4-BE49-F238E27FC236}">
                      <a16:creationId xmlns:a16="http://schemas.microsoft.com/office/drawing/2014/main" id="{7B6570AF-C20A-BCFC-36FF-11971ED0F3F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124" name="Freeform 52">
                    <a:extLst>
                      <a:ext uri="{FF2B5EF4-FFF2-40B4-BE49-F238E27FC236}">
                        <a16:creationId xmlns:a16="http://schemas.microsoft.com/office/drawing/2014/main" id="{B0F6CFA4-BD09-FCBD-AD5D-B9E350C10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" name="Freeform 53">
                    <a:extLst>
                      <a:ext uri="{FF2B5EF4-FFF2-40B4-BE49-F238E27FC236}">
                        <a16:creationId xmlns:a16="http://schemas.microsoft.com/office/drawing/2014/main" id="{0D11D92C-1569-7518-CF05-E995F49EEE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26" name="Group 54">
                    <a:extLst>
                      <a:ext uri="{FF2B5EF4-FFF2-40B4-BE49-F238E27FC236}">
                        <a16:creationId xmlns:a16="http://schemas.microsoft.com/office/drawing/2014/main" id="{A271E7E7-E775-37E3-01D2-E4C88E660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127" name="Group 55">
                      <a:extLst>
                        <a:ext uri="{FF2B5EF4-FFF2-40B4-BE49-F238E27FC236}">
                          <a16:creationId xmlns:a16="http://schemas.microsoft.com/office/drawing/2014/main" id="{3E174E73-3B1F-74F6-9717-9539D7C2C49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128" name="Group 56">
                        <a:extLst>
                          <a:ext uri="{FF2B5EF4-FFF2-40B4-BE49-F238E27FC236}">
                            <a16:creationId xmlns:a16="http://schemas.microsoft.com/office/drawing/2014/main" id="{5148C282-185D-B1FA-DAEA-2A6C717C3B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29" name="Freeform 57">
                          <a:extLst>
                            <a:ext uri="{FF2B5EF4-FFF2-40B4-BE49-F238E27FC236}">
                              <a16:creationId xmlns:a16="http://schemas.microsoft.com/office/drawing/2014/main" id="{EE0D207B-62DE-EE22-1042-A989E40AA1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30" name="Freeform 58">
                          <a:extLst>
                            <a:ext uri="{FF2B5EF4-FFF2-40B4-BE49-F238E27FC236}">
                              <a16:creationId xmlns:a16="http://schemas.microsoft.com/office/drawing/2014/main" id="{9DD96EA4-51A0-9B25-DE5F-8987E7E9BA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31" name="Group 59">
                        <a:extLst>
                          <a:ext uri="{FF2B5EF4-FFF2-40B4-BE49-F238E27FC236}">
                            <a16:creationId xmlns:a16="http://schemas.microsoft.com/office/drawing/2014/main" id="{C55ACDC3-B863-F09D-AD64-7DC002DF4E5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32" name="Freeform 60">
                          <a:extLst>
                            <a:ext uri="{FF2B5EF4-FFF2-40B4-BE49-F238E27FC236}">
                              <a16:creationId xmlns:a16="http://schemas.microsoft.com/office/drawing/2014/main" id="{E99CD1FE-8D34-EC8F-AC04-EF7D93B04C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33" name="Freeform 61">
                          <a:extLst>
                            <a:ext uri="{FF2B5EF4-FFF2-40B4-BE49-F238E27FC236}">
                              <a16:creationId xmlns:a16="http://schemas.microsoft.com/office/drawing/2014/main" id="{5D783215-F007-78ED-F1BF-2650AFE5A37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34" name="Group 62">
                        <a:extLst>
                          <a:ext uri="{FF2B5EF4-FFF2-40B4-BE49-F238E27FC236}">
                            <a16:creationId xmlns:a16="http://schemas.microsoft.com/office/drawing/2014/main" id="{9E277C0C-D222-A9E8-7B63-6FC24B00BA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135" name="Freeform 63">
                          <a:extLst>
                            <a:ext uri="{FF2B5EF4-FFF2-40B4-BE49-F238E27FC236}">
                              <a16:creationId xmlns:a16="http://schemas.microsoft.com/office/drawing/2014/main" id="{83243462-DA99-1DDC-CC0B-484BD5D96F9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36" name="Freeform 64">
                          <a:extLst>
                            <a:ext uri="{FF2B5EF4-FFF2-40B4-BE49-F238E27FC236}">
                              <a16:creationId xmlns:a16="http://schemas.microsoft.com/office/drawing/2014/main" id="{A30068A6-802C-880D-4B5A-02D6C20CA5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37" name="Group 65">
                        <a:extLst>
                          <a:ext uri="{FF2B5EF4-FFF2-40B4-BE49-F238E27FC236}">
                            <a16:creationId xmlns:a16="http://schemas.microsoft.com/office/drawing/2014/main" id="{D224FEB2-C058-FFE4-F165-0678DCB907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38" name="Freeform 66">
                          <a:extLst>
                            <a:ext uri="{FF2B5EF4-FFF2-40B4-BE49-F238E27FC236}">
                              <a16:creationId xmlns:a16="http://schemas.microsoft.com/office/drawing/2014/main" id="{AE1045CB-22E2-9E5D-1491-7ECD58345B4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39" name="Freeform 67">
                          <a:extLst>
                            <a:ext uri="{FF2B5EF4-FFF2-40B4-BE49-F238E27FC236}">
                              <a16:creationId xmlns:a16="http://schemas.microsoft.com/office/drawing/2014/main" id="{977FA2C2-D581-D081-B267-35B14764E8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40" name="Group 68">
                        <a:extLst>
                          <a:ext uri="{FF2B5EF4-FFF2-40B4-BE49-F238E27FC236}">
                            <a16:creationId xmlns:a16="http://schemas.microsoft.com/office/drawing/2014/main" id="{1AB3C78D-464A-0209-9A0B-97DA97E9263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41" name="Freeform 69">
                          <a:extLst>
                            <a:ext uri="{FF2B5EF4-FFF2-40B4-BE49-F238E27FC236}">
                              <a16:creationId xmlns:a16="http://schemas.microsoft.com/office/drawing/2014/main" id="{C08543A5-ABD0-D63E-16B4-8EA4210B8A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42" name="Freeform 70">
                          <a:extLst>
                            <a:ext uri="{FF2B5EF4-FFF2-40B4-BE49-F238E27FC236}">
                              <a16:creationId xmlns:a16="http://schemas.microsoft.com/office/drawing/2014/main" id="{420E1455-897A-3FDA-6333-8C2D4E51E3E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43" name="Group 71">
                        <a:extLst>
                          <a:ext uri="{FF2B5EF4-FFF2-40B4-BE49-F238E27FC236}">
                            <a16:creationId xmlns:a16="http://schemas.microsoft.com/office/drawing/2014/main" id="{470D7A21-8931-CEE7-8564-5ACF21E5DAD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44" name="Freeform 72">
                          <a:extLst>
                            <a:ext uri="{FF2B5EF4-FFF2-40B4-BE49-F238E27FC236}">
                              <a16:creationId xmlns:a16="http://schemas.microsoft.com/office/drawing/2014/main" id="{734955E3-CB83-5803-7002-0B1090D77C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45" name="Freeform 73">
                          <a:extLst>
                            <a:ext uri="{FF2B5EF4-FFF2-40B4-BE49-F238E27FC236}">
                              <a16:creationId xmlns:a16="http://schemas.microsoft.com/office/drawing/2014/main" id="{8A8B6CBD-8684-60C6-AFFD-22D6C43FA9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46" name="Group 74">
                        <a:extLst>
                          <a:ext uri="{FF2B5EF4-FFF2-40B4-BE49-F238E27FC236}">
                            <a16:creationId xmlns:a16="http://schemas.microsoft.com/office/drawing/2014/main" id="{356D38A1-A685-7BF4-2D72-3BEB2BF607C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147" name="Freeform 75">
                          <a:extLst>
                            <a:ext uri="{FF2B5EF4-FFF2-40B4-BE49-F238E27FC236}">
                              <a16:creationId xmlns:a16="http://schemas.microsoft.com/office/drawing/2014/main" id="{C624F312-BE09-8963-A2A8-D195B1A53B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48" name="Freeform 76">
                          <a:extLst>
                            <a:ext uri="{FF2B5EF4-FFF2-40B4-BE49-F238E27FC236}">
                              <a16:creationId xmlns:a16="http://schemas.microsoft.com/office/drawing/2014/main" id="{B7C47E60-2AEA-5771-95C7-9D6769C6D1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149" name="Group 77">
                      <a:extLst>
                        <a:ext uri="{FF2B5EF4-FFF2-40B4-BE49-F238E27FC236}">
                          <a16:creationId xmlns:a16="http://schemas.microsoft.com/office/drawing/2014/main" id="{0E550C33-C35D-606C-5E61-CB7252B97E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150" name="Freeform 78">
                        <a:extLst>
                          <a:ext uri="{FF2B5EF4-FFF2-40B4-BE49-F238E27FC236}">
                            <a16:creationId xmlns:a16="http://schemas.microsoft.com/office/drawing/2014/main" id="{18735BB8-80F2-7C70-94D8-6644EC5AD2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51" name="Freeform 79">
                        <a:extLst>
                          <a:ext uri="{FF2B5EF4-FFF2-40B4-BE49-F238E27FC236}">
                            <a16:creationId xmlns:a16="http://schemas.microsoft.com/office/drawing/2014/main" id="{2DA64F0E-4B92-523A-BE14-A66666B77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52" name="Group 80">
                      <a:extLst>
                        <a:ext uri="{FF2B5EF4-FFF2-40B4-BE49-F238E27FC236}">
                          <a16:creationId xmlns:a16="http://schemas.microsoft.com/office/drawing/2014/main" id="{8C865756-901C-A7B7-B76D-57F866084F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153" name="Freeform 81">
                        <a:extLst>
                          <a:ext uri="{FF2B5EF4-FFF2-40B4-BE49-F238E27FC236}">
                            <a16:creationId xmlns:a16="http://schemas.microsoft.com/office/drawing/2014/main" id="{E184AA25-A61B-78FF-3C43-B0AFA4FC9B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54" name="Freeform 82">
                        <a:extLst>
                          <a:ext uri="{FF2B5EF4-FFF2-40B4-BE49-F238E27FC236}">
                            <a16:creationId xmlns:a16="http://schemas.microsoft.com/office/drawing/2014/main" id="{5883C542-3E46-FC16-A895-073AC2EE200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55" name="Group 83">
                      <a:extLst>
                        <a:ext uri="{FF2B5EF4-FFF2-40B4-BE49-F238E27FC236}">
                          <a16:creationId xmlns:a16="http://schemas.microsoft.com/office/drawing/2014/main" id="{9059CD12-CDBA-79BF-D136-67E74215CA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156" name="Freeform 84">
                        <a:extLst>
                          <a:ext uri="{FF2B5EF4-FFF2-40B4-BE49-F238E27FC236}">
                            <a16:creationId xmlns:a16="http://schemas.microsoft.com/office/drawing/2014/main" id="{908A523C-23A5-2D07-DD5B-7797EA589B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57" name="Freeform 85">
                        <a:extLst>
                          <a:ext uri="{FF2B5EF4-FFF2-40B4-BE49-F238E27FC236}">
                            <a16:creationId xmlns:a16="http://schemas.microsoft.com/office/drawing/2014/main" id="{33D8F4ED-E55C-E7C3-2E6D-F6D79FBE26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58" name="Group 86">
                      <a:extLst>
                        <a:ext uri="{FF2B5EF4-FFF2-40B4-BE49-F238E27FC236}">
                          <a16:creationId xmlns:a16="http://schemas.microsoft.com/office/drawing/2014/main" id="{E215A439-B5A6-0EEE-A5E3-D695F50A7A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159" name="Freeform 87">
                        <a:extLst>
                          <a:ext uri="{FF2B5EF4-FFF2-40B4-BE49-F238E27FC236}">
                            <a16:creationId xmlns:a16="http://schemas.microsoft.com/office/drawing/2014/main" id="{10E18EEB-B94A-F4C0-A67D-A7BF77AA10B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60" name="Freeform 88">
                        <a:extLst>
                          <a:ext uri="{FF2B5EF4-FFF2-40B4-BE49-F238E27FC236}">
                            <a16:creationId xmlns:a16="http://schemas.microsoft.com/office/drawing/2014/main" id="{47A20A11-CE72-0B9A-F35F-46849CB54F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61" name="Freeform 89">
                      <a:extLst>
                        <a:ext uri="{FF2B5EF4-FFF2-40B4-BE49-F238E27FC236}">
                          <a16:creationId xmlns:a16="http://schemas.microsoft.com/office/drawing/2014/main" id="{B60056FB-D255-B891-BE27-E7E24EA4F5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62" name="Group 90">
                  <a:extLst>
                    <a:ext uri="{FF2B5EF4-FFF2-40B4-BE49-F238E27FC236}">
                      <a16:creationId xmlns:a16="http://schemas.microsoft.com/office/drawing/2014/main" id="{EF009784-9540-C268-CD11-19042D9FD99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63" name="Freeform 91">
                    <a:extLst>
                      <a:ext uri="{FF2B5EF4-FFF2-40B4-BE49-F238E27FC236}">
                        <a16:creationId xmlns:a16="http://schemas.microsoft.com/office/drawing/2014/main" id="{19FC997A-1CDE-ADC2-9041-8628749F197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4" name="Freeform 92">
                    <a:extLst>
                      <a:ext uri="{FF2B5EF4-FFF2-40B4-BE49-F238E27FC236}">
                        <a16:creationId xmlns:a16="http://schemas.microsoft.com/office/drawing/2014/main" id="{7C4173E5-F42F-FC78-4D86-3EC90595EF2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65" name="Freeform 93">
                  <a:extLst>
                    <a:ext uri="{FF2B5EF4-FFF2-40B4-BE49-F238E27FC236}">
                      <a16:creationId xmlns:a16="http://schemas.microsoft.com/office/drawing/2014/main" id="{ACFDC863-23B8-E291-7221-9210125F262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Freeform 94">
                  <a:extLst>
                    <a:ext uri="{FF2B5EF4-FFF2-40B4-BE49-F238E27FC236}">
                      <a16:creationId xmlns:a16="http://schemas.microsoft.com/office/drawing/2014/main" id="{D2155101-76B6-70F4-0114-6CC5EB21C69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Rectangle 95">
                  <a:extLst>
                    <a:ext uri="{FF2B5EF4-FFF2-40B4-BE49-F238E27FC236}">
                      <a16:creationId xmlns:a16="http://schemas.microsoft.com/office/drawing/2014/main" id="{D2804076-F42C-228E-264D-CCDF1B30B14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68" name="Rectangle 96">
              <a:extLst>
                <a:ext uri="{FF2B5EF4-FFF2-40B4-BE49-F238E27FC236}">
                  <a16:creationId xmlns:a16="http://schemas.microsoft.com/office/drawing/2014/main" id="{E066477A-213B-8ED3-C2F7-01D3C39759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69" name="Rectangle 97">
            <a:extLst>
              <a:ext uri="{FF2B5EF4-FFF2-40B4-BE49-F238E27FC236}">
                <a16:creationId xmlns:a16="http://schemas.microsoft.com/office/drawing/2014/main" id="{14030331-BFAD-27DB-A06B-5AFC11F7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170" name="Rectangle 98">
            <a:extLst>
              <a:ext uri="{FF2B5EF4-FFF2-40B4-BE49-F238E27FC236}">
                <a16:creationId xmlns:a16="http://schemas.microsoft.com/office/drawing/2014/main" id="{5B5F4853-C060-A666-0E41-B5FE8738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171" name="Rectangle 99">
            <a:extLst>
              <a:ext uri="{FF2B5EF4-FFF2-40B4-BE49-F238E27FC236}">
                <a16:creationId xmlns:a16="http://schemas.microsoft.com/office/drawing/2014/main" id="{48704CF5-E9A7-A2C1-8D09-449695F8D8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172" name="Rectangle 100">
            <a:extLst>
              <a:ext uri="{FF2B5EF4-FFF2-40B4-BE49-F238E27FC236}">
                <a16:creationId xmlns:a16="http://schemas.microsoft.com/office/drawing/2014/main" id="{A9C9ACF9-3BE8-5761-B765-E7B6168759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173" name="Rectangle 101">
            <a:extLst>
              <a:ext uri="{FF2B5EF4-FFF2-40B4-BE49-F238E27FC236}">
                <a16:creationId xmlns:a16="http://schemas.microsoft.com/office/drawing/2014/main" id="{43D920F5-A671-B806-8076-A603477F27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fld id="{58BFA3FA-AE64-AC48-AD0B-BE602DE8A26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9" grpId="0"/>
      <p:bldP spid="3170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9DC222C-43BB-B0F0-BD05-098B066A68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Ramsey Grammar School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51FFF99-3731-A6E1-2880-813FF51F73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4292600"/>
            <a:ext cx="5113338" cy="1657350"/>
          </a:xfrm>
        </p:spPr>
        <p:txBody>
          <a:bodyPr/>
          <a:lstStyle/>
          <a:p>
            <a:r>
              <a:rPr lang="en-GB" altLang="en-US" dirty="0">
                <a:solidFill>
                  <a:srgbClr val="FFFFFF"/>
                </a:solidFill>
              </a:rPr>
              <a:t>Ski Trip – Italy</a:t>
            </a:r>
          </a:p>
          <a:p>
            <a:r>
              <a:rPr lang="en-GB" altLang="en-US" dirty="0">
                <a:solidFill>
                  <a:srgbClr val="FFFFFF"/>
                </a:solidFill>
              </a:rPr>
              <a:t>Sat 30th March – Sat 6</a:t>
            </a:r>
            <a:r>
              <a:rPr lang="en-GB" altLang="en-US" baseline="30000" dirty="0">
                <a:solidFill>
                  <a:srgbClr val="FFFFFF"/>
                </a:solidFill>
              </a:rPr>
              <a:t>th</a:t>
            </a:r>
            <a:r>
              <a:rPr lang="en-GB" altLang="en-US" dirty="0">
                <a:solidFill>
                  <a:srgbClr val="FFFFFF"/>
                </a:solidFill>
              </a:rPr>
              <a:t>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148FFC-7511-3785-2E90-513487FC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483696"/>
          </a:xfrm>
        </p:spPr>
        <p:txBody>
          <a:bodyPr/>
          <a:lstStyle/>
          <a:p>
            <a:r>
              <a:rPr lang="en-US" dirty="0"/>
              <a:t>Please try and keep rooms tidy</a:t>
            </a:r>
          </a:p>
          <a:p>
            <a:r>
              <a:rPr lang="en-US" dirty="0"/>
              <a:t>Things don’t get stolen- but……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nice bedroom with a ladder and a dresser&#10;&#10;Description automatically generated">
            <a:extLst>
              <a:ext uri="{FF2B5EF4-FFF2-40B4-BE49-F238E27FC236}">
                <a16:creationId xmlns:a16="http://schemas.microsoft.com/office/drawing/2014/main" id="{4544261C-3499-19B4-1E32-FB2A31CB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04864"/>
            <a:ext cx="5527579" cy="41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6B23FA4-32FE-F85F-B216-75744A5D7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Skiing</a:t>
            </a: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9265E14-AA0D-C553-DD99-FB37C21B3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There will be 4 hours of instructed skiing per day, for the 6 days of our lift pass.</a:t>
            </a:r>
          </a:p>
          <a:p>
            <a:r>
              <a:rPr lang="en-GB" altLang="en-US" dirty="0"/>
              <a:t>Students will not be allowed to ski unless they are accompanied by the instructors.  </a:t>
            </a:r>
          </a:p>
          <a:p>
            <a:r>
              <a:rPr lang="en-GB" altLang="en-US" dirty="0"/>
              <a:t>Pupils will be split into ability groups, to allow progression at a similar rate. The ski ability has been collected by the ski company.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A3461E2-7BE5-0CF5-A746-6FF16D9E1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included?</a:t>
            </a:r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D16B8BC-83E3-F0DD-182D-2F2A2177C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Ski, pole and boot hire</a:t>
            </a:r>
          </a:p>
          <a:p>
            <a:r>
              <a:rPr lang="en-GB" altLang="en-US" dirty="0"/>
              <a:t>Helmet- you must wear this</a:t>
            </a:r>
          </a:p>
          <a:p>
            <a:r>
              <a:rPr lang="en-GB" altLang="en-US" dirty="0"/>
              <a:t>Lift pass (don’t lose it though)</a:t>
            </a:r>
          </a:p>
          <a:p>
            <a:r>
              <a:rPr lang="en-GB" altLang="en-US" dirty="0"/>
              <a:t>3 hot meals per day</a:t>
            </a:r>
          </a:p>
          <a:p>
            <a:r>
              <a:rPr lang="en-US" altLang="en-US" dirty="0"/>
              <a:t>Insurance</a:t>
            </a:r>
          </a:p>
          <a:p>
            <a:r>
              <a:rPr lang="en-US" altLang="en-US" dirty="0"/>
              <a:t>Evening activities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C10FFF8-5E6A-6BED-D656-EB6932EA1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not included</a:t>
            </a:r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CA4DB87-B439-EC29-B994-A63B3FB17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Jacket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Trousers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Hat, gloves, goggles and sunglasses.</a:t>
            </a:r>
          </a:p>
          <a:p>
            <a:pPr>
              <a:buFontTx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5CD463C-6812-E774-5F1C-6CE645A73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Evening  Activities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5FC910F-869F-1C94-A2D6-7B4BF9C9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We will work with the tour provider to put together a plan for evening activities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The resort is small and traditional. 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We do have the full use of the hotel 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36A8790B-57C4-B700-E31C-868B43EBB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B3AC86D6-BD0E-7462-31CB-3C897365F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150"/>
            <a:ext cx="14605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6940CD6-0254-0A6B-3DFF-A0F7722B9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Fitness </a:t>
            </a:r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8B03AE5-BFB1-60A4-6B6F-FEA79F8E8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This is an action packed holiday.</a:t>
            </a:r>
          </a:p>
          <a:p>
            <a:r>
              <a:rPr lang="en-GB" altLang="en-US" dirty="0"/>
              <a:t>Every night pupils will go to bed shattered. </a:t>
            </a:r>
          </a:p>
          <a:p>
            <a:r>
              <a:rPr lang="en-GB" altLang="en-US" dirty="0"/>
              <a:t>Each session will be very demanding, especially for beginners.</a:t>
            </a:r>
          </a:p>
          <a:p>
            <a:r>
              <a:rPr lang="en-GB" altLang="en-US" dirty="0"/>
              <a:t>We will run a fitness session for pupils on a </a:t>
            </a:r>
            <a:r>
              <a:rPr lang="en-GB" altLang="en-US" dirty="0">
                <a:solidFill>
                  <a:srgbClr val="FFFFFF"/>
                </a:solidFill>
              </a:rPr>
              <a:t>Tuesday lunch in the East Gym</a:t>
            </a:r>
          </a:p>
          <a:p>
            <a:r>
              <a:rPr lang="en-GB" altLang="en-US" dirty="0"/>
              <a:t>You cannot be fit enough!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C070150-BB30-B60E-E002-612A89846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143000"/>
          </a:xfrm>
        </p:spPr>
        <p:txBody>
          <a:bodyPr/>
          <a:lstStyle/>
          <a:p>
            <a:r>
              <a:rPr lang="en-GB" altLang="en-US"/>
              <a:t>Climate.</a:t>
            </a:r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E243BF-92B3-57D0-EDF4-364C116E5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847012" cy="5411787"/>
          </a:xfrm>
        </p:spPr>
        <p:txBody>
          <a:bodyPr/>
          <a:lstStyle/>
          <a:p>
            <a:r>
              <a:rPr lang="en-GB" altLang="en-US" dirty="0"/>
              <a:t>In April temperatures will be cold but should not be freezing. </a:t>
            </a:r>
            <a:endParaRPr lang="en-GB" altLang="en-US" dirty="0">
              <a:solidFill>
                <a:srgbClr val="FF0000"/>
              </a:solidFill>
            </a:endParaRPr>
          </a:p>
          <a:p>
            <a:r>
              <a:rPr lang="en-GB" altLang="en-US" dirty="0"/>
              <a:t>Warm clothes will be needed. The secret is layers. Thermals are highly recommended. </a:t>
            </a:r>
          </a:p>
          <a:p>
            <a:r>
              <a:rPr lang="en-GB" altLang="en-US" dirty="0"/>
              <a:t>Ski Jacket and Ski trousers will be needed.</a:t>
            </a:r>
          </a:p>
          <a:p>
            <a:r>
              <a:rPr lang="en-GB" altLang="en-US" dirty="0"/>
              <a:t>Good gloves are a life saver.</a:t>
            </a:r>
          </a:p>
          <a:p>
            <a:r>
              <a:rPr lang="en-GB" altLang="en-US" dirty="0"/>
              <a:t>TK Max often has ski wear in store. </a:t>
            </a:r>
          </a:p>
          <a:p>
            <a:r>
              <a:rPr lang="en-GB" altLang="en-US" dirty="0"/>
              <a:t>Millets and Mountain Warehouse also have good quality ski wear.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C12A83D-B109-356C-C49B-AB1CBFFBC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287338"/>
          </a:xfrm>
        </p:spPr>
        <p:txBody>
          <a:bodyPr/>
          <a:lstStyle/>
          <a:p>
            <a:r>
              <a:rPr lang="en-GB" altLang="en-US" sz="4000" u="sng"/>
              <a:t>On the slopes</a:t>
            </a:r>
            <a:endParaRPr lang="en-US" altLang="en-US" sz="4000" u="sng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7D5F91C-96E3-BED7-B999-01FA88544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979987"/>
          </a:xfrm>
        </p:spPr>
        <p:txBody>
          <a:bodyPr/>
          <a:lstStyle/>
          <a:p>
            <a:pPr>
              <a:buFontTx/>
              <a:buNone/>
            </a:pPr>
            <a:endParaRPr lang="en-GB" altLang="en-US" u="sng" dirty="0"/>
          </a:p>
          <a:p>
            <a:r>
              <a:rPr lang="en-GB" altLang="en-US" dirty="0"/>
              <a:t>Thermals and thick ski socks</a:t>
            </a:r>
          </a:p>
          <a:p>
            <a:r>
              <a:rPr lang="en-GB" altLang="en-US" dirty="0"/>
              <a:t>Waterproof ski trousers and ski jacket</a:t>
            </a:r>
          </a:p>
          <a:p>
            <a:r>
              <a:rPr lang="en-GB" altLang="en-US" dirty="0"/>
              <a:t>Sun screen/ SPF Lip balm </a:t>
            </a:r>
          </a:p>
          <a:p>
            <a:r>
              <a:rPr lang="en-GB" altLang="en-US" dirty="0"/>
              <a:t>Gloves </a:t>
            </a:r>
          </a:p>
          <a:p>
            <a:r>
              <a:rPr lang="en-GB" altLang="en-US" dirty="0"/>
              <a:t>A buff can be useful, especially if it starts to snow</a:t>
            </a:r>
          </a:p>
          <a:p>
            <a:r>
              <a:rPr lang="en-GB" altLang="en-US" dirty="0"/>
              <a:t>Goggles- sunglasses also an option, unless it is snowing.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B6C72CA-7EEB-B0D2-564B-DD1AC5321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03237"/>
          </a:xfrm>
        </p:spPr>
        <p:txBody>
          <a:bodyPr/>
          <a:lstStyle/>
          <a:p>
            <a:r>
              <a:rPr lang="en-GB" altLang="en-US" sz="4000" dirty="0"/>
              <a:t>Other Clothing</a:t>
            </a:r>
            <a:endParaRPr lang="en-US" altLang="en-US" sz="4000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361CCC-20C3-A0AC-3048-984B09E6C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5122862"/>
          </a:xfrm>
        </p:spPr>
        <p:txBody>
          <a:bodyPr/>
          <a:lstStyle/>
          <a:p>
            <a:r>
              <a:rPr lang="en-GB" altLang="en-US" dirty="0"/>
              <a:t>Casual clothes can be worn for the journey.</a:t>
            </a:r>
          </a:p>
          <a:p>
            <a:pPr>
              <a:buFontTx/>
              <a:buNone/>
            </a:pPr>
            <a:endParaRPr lang="en-GB" altLang="en-US" dirty="0"/>
          </a:p>
          <a:p>
            <a:r>
              <a:rPr lang="en-GB" altLang="en-US" dirty="0"/>
              <a:t>Jeans, tracksuits </a:t>
            </a:r>
          </a:p>
          <a:p>
            <a:pPr>
              <a:buFontTx/>
              <a:buNone/>
            </a:pPr>
            <a:endParaRPr lang="en-GB" altLang="en-US" dirty="0"/>
          </a:p>
          <a:p>
            <a:r>
              <a:rPr lang="en-GB" altLang="en-US" dirty="0"/>
              <a:t>sweat top / jumper, t shirts</a:t>
            </a:r>
          </a:p>
          <a:p>
            <a:pPr>
              <a:buFontTx/>
              <a:buNone/>
            </a:pPr>
            <a:endParaRPr lang="en-GB" altLang="en-US" dirty="0"/>
          </a:p>
          <a:p>
            <a:r>
              <a:rPr lang="en-GB" altLang="en-US" dirty="0"/>
              <a:t>bring your swimwear- just in case we can get to a pool.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C0CDB2-4BA4-E017-7D07-4A56DD3F4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True North Web Page</a:t>
            </a:r>
            <a:endParaRPr lang="en-US" altLang="en-US" dirty="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E05A67E-F1B1-6E4A-DB83-89720D08C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Personal details to be uploaded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Information about the flights, resort and hotel</a:t>
            </a:r>
          </a:p>
          <a:p>
            <a:pPr marL="0" indent="0"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Discount for Dare 2b clothing</a:t>
            </a: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ECB841C-E1C4-D2BE-3B01-B09D36D5A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Staff</a:t>
            </a:r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FF44EC2-9059-09D0-AA13-EF7FE055E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Mr </a:t>
            </a:r>
            <a:r>
              <a:rPr lang="en-GB" altLang="en-US" sz="2800" dirty="0" err="1"/>
              <a:t>Eyres</a:t>
            </a:r>
            <a:r>
              <a:rPr lang="en-GB" altLang="en-US" sz="2800" dirty="0"/>
              <a:t>- Trip Leader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 Lillie- Former Trip Leader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Mrs Lewis- Former Trip Leader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Mrs Bullock- PE Teacher, DHOY10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 </a:t>
            </a:r>
            <a:r>
              <a:rPr lang="en-GB" altLang="en-US" sz="2800" dirty="0" err="1"/>
              <a:t>Ideson</a:t>
            </a:r>
            <a:r>
              <a:rPr lang="en-GB" altLang="en-US" sz="2800" dirty="0"/>
              <a:t>- Head of Boys PE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Mrs Mooney- Head of Girls PE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Mrs Bowden- PE teacher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Mr Hart- Geography Teacher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582002-7258-3265-278A-51310269B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Baggage Allowance</a:t>
            </a:r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2C3B08-BF33-9145-187F-B787D69C9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Check in luggage.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Weight limit of 23kg per bag.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1 Bag per pupil has been pre-paid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Don’t go overboard with equipment.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If you have your own skis, please let Mr </a:t>
            </a:r>
            <a:r>
              <a:rPr lang="en-GB" altLang="en-US" dirty="0" err="1"/>
              <a:t>Eyres</a:t>
            </a:r>
            <a:r>
              <a:rPr lang="en-GB" altLang="en-US" dirty="0"/>
              <a:t> know a.s.a.p. so that they can be booked on the plane.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6DA399D-5C26-96F6-C86D-657F7B95E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Hand Luggage</a:t>
            </a: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92477D8-416E-2C41-0A22-6FAB7F1AC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dirty="0"/>
          </a:p>
          <a:p>
            <a:r>
              <a:rPr lang="en-GB" altLang="en-US" dirty="0"/>
              <a:t>Should be kept to a minimum- the current dimensions equate to the size of a laptop holdall.</a:t>
            </a:r>
          </a:p>
          <a:p>
            <a:r>
              <a:rPr lang="en-GB" altLang="en-US" dirty="0"/>
              <a:t>No sharp objects e.g. darts.</a:t>
            </a:r>
          </a:p>
          <a:p>
            <a:r>
              <a:rPr lang="en-GB" altLang="en-US" dirty="0"/>
              <a:t>No liquids in containers over 100ml, all in a clear plastic bag.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7DEC15-43A3-4D32-6B24-BB58853D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1"/>
                </a:solidFill>
              </a:rPr>
              <a:t>Passports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C9AFC40-C6DF-E148-EEB6-CE4042E8B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Pupils must hand their passports in to the West office on Friday 22nd March. Your designated teacher will then return them to you on the plane on the return journey.  </a:t>
            </a:r>
          </a:p>
          <a:p>
            <a:r>
              <a:rPr lang="en-GB" altLang="en-US" dirty="0"/>
              <a:t>Make sure you have 6 months left on your passport.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875F011-59EC-351C-93EA-4F3923262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r>
              <a:rPr lang="en-GB" altLang="en-US"/>
              <a:t>Pocket Money</a:t>
            </a:r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45D528E-8CAC-E08E-788C-40F514F85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411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/>
              <a:t>Approximately £80 sterling in Euros.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£10 for the airport, but we will not have much time.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These are guidelines only.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As the accommodation is full board then pupils will only have to buy snacks and drinks (and gifts for parents)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Please hand spending money in to your teacher at the airport. This </a:t>
            </a:r>
            <a:r>
              <a:rPr lang="en-GB" altLang="en-US" sz="2800" u="sng" dirty="0"/>
              <a:t>must</a:t>
            </a:r>
            <a:r>
              <a:rPr lang="en-GB" altLang="en-US" sz="2800" dirty="0"/>
              <a:t> be in an envelope with your child’s name on it.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Each evening pupils will be given the chance to withdraw money from their envelope.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THE PUPILS WILL BE RESPONSIBLE FOR ANY MONEY NOT HANDED IN TO THE TEACHERS AND TAKEN BY THEMSELVES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CDC0F08-94C5-5070-8FCA-F0E444A80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en-GB" altLang="en-US" sz="4000"/>
              <a:t>Medication</a:t>
            </a:r>
            <a:endParaRPr lang="en-US" altLang="en-US" sz="400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C2534F1-E0DB-4DF2-30D1-0CF6D0574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5051425"/>
          </a:xfrm>
        </p:spPr>
        <p:txBody>
          <a:bodyPr/>
          <a:lstStyle/>
          <a:p>
            <a:r>
              <a:rPr lang="en-GB" altLang="en-US" dirty="0"/>
              <a:t>The children are responsible for their own medication (inhalers, sickness pills etc).</a:t>
            </a:r>
          </a:p>
          <a:p>
            <a:pPr>
              <a:buFontTx/>
              <a:buNone/>
            </a:pPr>
            <a:endParaRPr lang="en-GB" altLang="en-US" dirty="0"/>
          </a:p>
          <a:p>
            <a:r>
              <a:rPr lang="en-GB" altLang="en-US" dirty="0"/>
              <a:t>However, if you wish us to carry their medication and look after it then it must be labelled and given to Mrs Bullock at school by Friday 22</a:t>
            </a:r>
            <a:r>
              <a:rPr lang="en-GB" altLang="en-US" baseline="30000" dirty="0"/>
              <a:t>nd</a:t>
            </a:r>
            <a:r>
              <a:rPr lang="en-GB" altLang="en-US" dirty="0"/>
              <a:t> March.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DB525BB-52DF-E760-63F1-54455B5E3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Insurance</a:t>
            </a:r>
            <a:endParaRPr lang="en-US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FA20B7C-BFA0-0E74-4B8E-93CC5A9A0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Our insurance is through AIG, under The Department of Education, Sport and Culture. This is a policy that is used for all school trips across the Island.</a:t>
            </a:r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Valuables e.g. mobile phones, </a:t>
            </a:r>
            <a:r>
              <a:rPr lang="en-GB" altLang="en-US" sz="2800" dirty="0" err="1"/>
              <a:t>AirPods</a:t>
            </a:r>
            <a:r>
              <a:rPr lang="en-GB" altLang="en-US" sz="2800" dirty="0"/>
              <a:t>, portable consoles etc. should be kept to a minimum.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31C39E0-4274-DE25-C949-F1C068457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Emergency contact details</a:t>
            </a:r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1A66CA2-A305-2D69-0CED-C92DC948B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19736"/>
          </a:xfrm>
        </p:spPr>
        <p:txBody>
          <a:bodyPr/>
          <a:lstStyle/>
          <a:p>
            <a:r>
              <a:rPr lang="en-GB" altLang="en-US" dirty="0"/>
              <a:t>Mr </a:t>
            </a:r>
            <a:r>
              <a:rPr lang="en-GB" altLang="en-US" dirty="0" err="1"/>
              <a:t>Eyres</a:t>
            </a:r>
            <a:r>
              <a:rPr lang="en-GB" altLang="en-US" dirty="0"/>
              <a:t> will have a master copy of all pupil’s emergency contact details. </a:t>
            </a:r>
          </a:p>
          <a:p>
            <a:r>
              <a:rPr lang="en-GB" altLang="en-US" dirty="0"/>
              <a:t>In addition, each teacher will have a list of contacts and medical details for their group.</a:t>
            </a:r>
          </a:p>
          <a:p>
            <a:r>
              <a:rPr lang="en-GB" altLang="en-US" dirty="0"/>
              <a:t>When we get to the airport, we will give pupils an emergency contact slip with Mr </a:t>
            </a:r>
            <a:r>
              <a:rPr lang="en-GB" altLang="en-US" dirty="0" err="1"/>
              <a:t>Eyres</a:t>
            </a:r>
            <a:r>
              <a:rPr lang="en-GB" altLang="en-US" dirty="0"/>
              <a:t>’ phone number number on it.</a:t>
            </a:r>
          </a:p>
          <a:p>
            <a:r>
              <a:rPr lang="en-GB" altLang="en-US" dirty="0">
                <a:solidFill>
                  <a:srgbClr val="FFFFFF"/>
                </a:solidFill>
              </a:rPr>
              <a:t>Mr </a:t>
            </a:r>
            <a:r>
              <a:rPr lang="en-GB" altLang="en-US" dirty="0" err="1">
                <a:solidFill>
                  <a:srgbClr val="FFFFFF"/>
                </a:solidFill>
              </a:rPr>
              <a:t>Eyres</a:t>
            </a:r>
            <a:r>
              <a:rPr lang="en-GB" altLang="en-US" dirty="0">
                <a:solidFill>
                  <a:srgbClr val="FFFFFF"/>
                </a:solidFill>
              </a:rPr>
              <a:t> contact number- 07510623417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4E9208F-5425-717E-C39B-C66DEABAB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Behaviour</a:t>
            </a:r>
            <a:endParaRPr lang="en-US" altLang="en-US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6B43DC2-EC41-299D-577F-27F85E9F0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91744"/>
          </a:xfrm>
        </p:spPr>
        <p:txBody>
          <a:bodyPr/>
          <a:lstStyle/>
          <a:p>
            <a:r>
              <a:rPr lang="en-US" altLang="en-US" dirty="0"/>
              <a:t>We will have an amazing trip, but there are some ground rules.</a:t>
            </a:r>
          </a:p>
          <a:p>
            <a:r>
              <a:rPr lang="en-US" altLang="en-US" dirty="0"/>
              <a:t>Be </a:t>
            </a:r>
            <a:r>
              <a:rPr lang="en-US" altLang="en-US" dirty="0" err="1"/>
              <a:t>organised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Be on time and give it your best effort every session.</a:t>
            </a:r>
          </a:p>
          <a:p>
            <a:r>
              <a:rPr lang="en-US" altLang="en-US" dirty="0"/>
              <a:t>Think of others and be polite</a:t>
            </a:r>
          </a:p>
          <a:p>
            <a:r>
              <a:rPr lang="en-US" altLang="en-US" dirty="0"/>
              <a:t>We are representing the school and the Isle of Man.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79F5-20DE-CD4C-DA24-2ED85A87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9786-9578-F6E6-F3A6-2F5B728E6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 hotel has Wi-Fi.</a:t>
            </a:r>
          </a:p>
          <a:p>
            <a:r>
              <a:rPr lang="en-US" dirty="0"/>
              <a:t>Students can bring mobile phones.</a:t>
            </a:r>
          </a:p>
          <a:p>
            <a:r>
              <a:rPr lang="en-US" dirty="0"/>
              <a:t>We don’t know what the food will be.</a:t>
            </a:r>
          </a:p>
          <a:p>
            <a:r>
              <a:rPr lang="en-US" dirty="0"/>
              <a:t>Skiing outside of lesson time- </a:t>
            </a:r>
            <a:r>
              <a:rPr lang="en-US" dirty="0">
                <a:solidFill>
                  <a:srgbClr val="FFFFFF"/>
                </a:solidFill>
              </a:rPr>
              <a:t>Our insurance policy will not cover us for this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4210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2C99D62-EACC-DFF7-F26D-7A1A14B02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1"/>
                </a:solidFill>
              </a:rPr>
              <a:t>First Aid Qualifications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E88B927-4588-1D38-BEE9-BD54139F7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Mr </a:t>
            </a:r>
            <a:r>
              <a:rPr lang="en-GB" altLang="en-US" dirty="0" err="1"/>
              <a:t>Ideson</a:t>
            </a:r>
            <a:r>
              <a:rPr lang="en-GB" altLang="en-US" dirty="0"/>
              <a:t> has- </a:t>
            </a:r>
            <a:r>
              <a:rPr lang="en-GB" altLang="en-US" dirty="0">
                <a:solidFill>
                  <a:srgbClr val="FFFFFF"/>
                </a:solidFill>
              </a:rPr>
              <a:t>First Aid at Work.</a:t>
            </a:r>
          </a:p>
          <a:p>
            <a:pPr marL="0" indent="0">
              <a:buNone/>
            </a:pPr>
            <a:endParaRPr lang="en-GB" altLang="en-US" dirty="0">
              <a:solidFill>
                <a:srgbClr val="FFFFFF"/>
              </a:solidFill>
            </a:endParaRPr>
          </a:p>
          <a:p>
            <a:r>
              <a:rPr lang="en-GB" altLang="en-US" dirty="0">
                <a:solidFill>
                  <a:srgbClr val="FFFFFF"/>
                </a:solidFill>
              </a:rPr>
              <a:t>Mrs Bullock has- First Aid at Work.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DF70848-1618-6B6C-9564-3C172FE31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Company</a:t>
            </a:r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15BA5B9-12D1-8695-F74C-FE087A56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True North</a:t>
            </a:r>
          </a:p>
          <a:p>
            <a:r>
              <a:rPr lang="en-GB" altLang="en-US" dirty="0"/>
              <a:t>This is the first time we have used the company.</a:t>
            </a:r>
          </a:p>
          <a:p>
            <a:r>
              <a:rPr lang="en-GB" altLang="en-US" dirty="0"/>
              <a:t>However, KWC have used them successfully in recent trips.</a:t>
            </a:r>
          </a:p>
          <a:p>
            <a:r>
              <a:rPr lang="en-GB" altLang="en-US" dirty="0"/>
              <a:t>Fully insured and ABTA member.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837773C-A6E3-C950-1CBE-796C2C603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Trip Details - Departure</a:t>
            </a:r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CE47805-6205-27F4-2979-F11EF4263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34218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flight will be a chartered plane. Only for RGS, Buchan and CRHS pupils.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IOM to Bergamo (Milan) 10:00-13:10</a:t>
            </a:r>
          </a:p>
          <a:p>
            <a:pPr>
              <a:buFontTx/>
              <a:buNone/>
            </a:pPr>
            <a:r>
              <a:rPr lang="en-GB" altLang="en-US" dirty="0"/>
              <a:t>Bergamo to IOM 15:00-16:25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US" altLang="en-US" b="1" dirty="0"/>
              <a:t>Please meet at the airport for 08:00</a:t>
            </a:r>
            <a:endParaRPr lang="en-GB" altLang="en-US" b="1" dirty="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B6F8881A-0B73-83D9-0F6D-DF232DC87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914400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FD26D67-924D-97D0-5E2E-5DD5EE56B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19138"/>
          </a:xfrm>
        </p:spPr>
        <p:txBody>
          <a:bodyPr/>
          <a:lstStyle/>
          <a:p>
            <a:r>
              <a:rPr lang="en-GB" altLang="en-US" sz="4000" dirty="0" err="1"/>
              <a:t>Aprica</a:t>
            </a:r>
            <a:endParaRPr lang="en-GB" altLang="en-US" sz="4000" dirty="0"/>
          </a:p>
        </p:txBody>
      </p:sp>
      <p:pic>
        <p:nvPicPr>
          <p:cNvPr id="7" name="Picture 6" descr="A group of people skiing on a snowy mountain&#10;&#10;Description automatically generated">
            <a:extLst>
              <a:ext uri="{FF2B5EF4-FFF2-40B4-BE49-F238E27FC236}">
                <a16:creationId xmlns:a16="http://schemas.microsoft.com/office/drawing/2014/main" id="{1570F5F2-63E0-D786-5717-B4E3E297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58" y="781830"/>
            <a:ext cx="4549322" cy="3009186"/>
          </a:xfrm>
          <a:prstGeom prst="rect">
            <a:avLst/>
          </a:prstGeom>
        </p:spPr>
      </p:pic>
      <p:pic>
        <p:nvPicPr>
          <p:cNvPr id="9" name="Picture 8" descr="A ski lift going down a slope&#10;&#10;Description automatically generated">
            <a:extLst>
              <a:ext uri="{FF2B5EF4-FFF2-40B4-BE49-F238E27FC236}">
                <a16:creationId xmlns:a16="http://schemas.microsoft.com/office/drawing/2014/main" id="{6B05E2D0-5AA9-29D5-5E44-A0531829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7" y="3800999"/>
            <a:ext cx="4104456" cy="3009186"/>
          </a:xfrm>
          <a:prstGeom prst="rect">
            <a:avLst/>
          </a:prstGeom>
        </p:spPr>
      </p:pic>
      <p:pic>
        <p:nvPicPr>
          <p:cNvPr id="11" name="Picture 10" descr="A person skiing down a slope&#10;&#10;Description automatically generated">
            <a:extLst>
              <a:ext uri="{FF2B5EF4-FFF2-40B4-BE49-F238E27FC236}">
                <a16:creationId xmlns:a16="http://schemas.microsoft.com/office/drawing/2014/main" id="{4793E22C-CDD9-7B83-2188-17BA5307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549" y="3791181"/>
            <a:ext cx="4483844" cy="3019003"/>
          </a:xfrm>
          <a:prstGeom prst="rect">
            <a:avLst/>
          </a:prstGeom>
        </p:spPr>
      </p:pic>
      <p:pic>
        <p:nvPicPr>
          <p:cNvPr id="13" name="Picture 12" descr="A town in the snow&#10;&#10;Description automatically generated">
            <a:extLst>
              <a:ext uri="{FF2B5EF4-FFF2-40B4-BE49-F238E27FC236}">
                <a16:creationId xmlns:a16="http://schemas.microsoft.com/office/drawing/2014/main" id="{677E506A-9785-A938-9ACD-9FB94B84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00" y="768644"/>
            <a:ext cx="4104455" cy="2948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mountain&#10;&#10;Description automatically generated">
            <a:extLst>
              <a:ext uri="{FF2B5EF4-FFF2-40B4-BE49-F238E27FC236}">
                <a16:creationId xmlns:a16="http://schemas.microsoft.com/office/drawing/2014/main" id="{87BA781B-2709-A6C9-934B-EF2D7C5D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2" y="429472"/>
            <a:ext cx="8137715" cy="5999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3AE56F-BA3A-F4B8-E268-7B934D2E9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62013"/>
          </a:xfrm>
        </p:spPr>
        <p:txBody>
          <a:bodyPr/>
          <a:lstStyle/>
          <a:p>
            <a:r>
              <a:rPr lang="en-GB" altLang="en-US" dirty="0"/>
              <a:t>Hotel </a:t>
            </a:r>
            <a:r>
              <a:rPr lang="en-GB" altLang="en-US" dirty="0" err="1"/>
              <a:t>Torena</a:t>
            </a:r>
            <a:endParaRPr lang="en-GB" altLang="en-US" dirty="0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7C062100-460D-300F-0218-B1482E723B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4244975" cy="4392613"/>
          </a:xfrm>
        </p:spPr>
        <p:txBody>
          <a:bodyPr/>
          <a:lstStyle/>
          <a:p>
            <a:r>
              <a:rPr lang="en-GB" altLang="en-US" sz="2400" dirty="0">
                <a:solidFill>
                  <a:srgbClr val="000000"/>
                </a:solidFill>
              </a:rPr>
              <a:t>2 ½ hours drive from Milan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200m to the slopes.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Just our group in the hotel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Comfortable rooms all ensuite.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All meals will be eaten at the hotel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Large restaurant area.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Ski/boot room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Some additional accommodation in hotel owned apartments 50m away. 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00AB2ABE-F9D5-529C-6071-A8127EF3836D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755650" y="242093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4" descr="A green building with white text&#10;&#10;Description automatically generated">
            <a:extLst>
              <a:ext uri="{FF2B5EF4-FFF2-40B4-BE49-F238E27FC236}">
                <a16:creationId xmlns:a16="http://schemas.microsoft.com/office/drawing/2014/main" id="{6F195839-B77F-6510-7622-0D1E7725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3" y="837894"/>
            <a:ext cx="4392614" cy="3141969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15464FB3-2FF6-7BD3-316B-1FA6A756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" y="3985122"/>
            <a:ext cx="4429755" cy="2828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CD03-84C3-576C-DBD3-CE9F50EE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EE32-F168-C1C1-BAA1-816EB6B2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will be split between the 2 sites. The staff will also be split between the 2 sites. </a:t>
            </a:r>
          </a:p>
          <a:p>
            <a:r>
              <a:rPr lang="en-US" dirty="0"/>
              <a:t>We will know the room numbers closer to our departure date. </a:t>
            </a:r>
          </a:p>
          <a:p>
            <a:r>
              <a:rPr lang="en-US" dirty="0"/>
              <a:t>Rooms will be with friendship groups as far as possible. </a:t>
            </a:r>
          </a:p>
        </p:txBody>
      </p:sp>
    </p:spTree>
    <p:extLst>
      <p:ext uri="{BB962C8B-B14F-4D97-AF65-F5344CB8AC3E}">
        <p14:creationId xmlns:p14="http://schemas.microsoft.com/office/powerpoint/2010/main" val="1769705824"/>
      </p:ext>
    </p:extLst>
  </p:cSld>
  <p:clrMapOvr>
    <a:masterClrMapping/>
  </p:clrMapOvr>
</p:sld>
</file>

<file path=ppt/theme/theme1.xml><?xml version="1.0" encoding="utf-8"?>
<a:theme xmlns:a="http://schemas.openxmlformats.org/drawingml/2006/main" name="Romanesque">
  <a:themeElements>
    <a:clrScheme name="Romanesque 4">
      <a:dk1>
        <a:srgbClr val="4C4F60"/>
      </a:dk1>
      <a:lt1>
        <a:srgbClr val="EAEAEA"/>
      </a:lt1>
      <a:dk2>
        <a:srgbClr val="6C7188"/>
      </a:dk2>
      <a:lt2>
        <a:srgbClr val="EBCD5D"/>
      </a:lt2>
      <a:accent1>
        <a:srgbClr val="CECFD8"/>
      </a:accent1>
      <a:accent2>
        <a:srgbClr val="A8ABBA"/>
      </a:accent2>
      <a:accent3>
        <a:srgbClr val="BABBC3"/>
      </a:accent3>
      <a:accent4>
        <a:srgbClr val="C8C8C8"/>
      </a:accent4>
      <a:accent5>
        <a:srgbClr val="E3E4E9"/>
      </a:accent5>
      <a:accent6>
        <a:srgbClr val="989BA8"/>
      </a:accent6>
      <a:hlink>
        <a:srgbClr val="E8B550"/>
      </a:hlink>
      <a:folHlink>
        <a:srgbClr val="B79E5F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ca86c17-792a-4680-9f66-47d11b7316cb}" enabled="1" method="Standard" siteId="{0aff647e-10de-4eb1-90e9-d05789ef2c0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5193</TotalTime>
  <Words>1117</Words>
  <Application>Microsoft Macintosh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Romanesque</vt:lpstr>
      <vt:lpstr>Ramsey Grammar School </vt:lpstr>
      <vt:lpstr>The Staff</vt:lpstr>
      <vt:lpstr>First Aid Qualifications</vt:lpstr>
      <vt:lpstr>The Company</vt:lpstr>
      <vt:lpstr>Trip Details - Departure</vt:lpstr>
      <vt:lpstr>Aprica</vt:lpstr>
      <vt:lpstr>PowerPoint Presentation</vt:lpstr>
      <vt:lpstr>Hotel Torena</vt:lpstr>
      <vt:lpstr>Rooms</vt:lpstr>
      <vt:lpstr>PowerPoint Presentation</vt:lpstr>
      <vt:lpstr>Skiing</vt:lpstr>
      <vt:lpstr>What is included?</vt:lpstr>
      <vt:lpstr>What is not included</vt:lpstr>
      <vt:lpstr>Evening  Activities</vt:lpstr>
      <vt:lpstr>Fitness </vt:lpstr>
      <vt:lpstr>Climate.</vt:lpstr>
      <vt:lpstr>On the slopes</vt:lpstr>
      <vt:lpstr>Other Clothing</vt:lpstr>
      <vt:lpstr>True North Web Page</vt:lpstr>
      <vt:lpstr>Baggage Allowance</vt:lpstr>
      <vt:lpstr>Hand Luggage</vt:lpstr>
      <vt:lpstr>Passports</vt:lpstr>
      <vt:lpstr>Pocket Money</vt:lpstr>
      <vt:lpstr>Medication</vt:lpstr>
      <vt:lpstr>Insurance</vt:lpstr>
      <vt:lpstr>Emergency contact details</vt:lpstr>
      <vt:lpstr>Behaviour</vt:lpstr>
      <vt:lpstr>Common Questions?</vt:lpstr>
    </vt:vector>
  </TitlesOfParts>
  <Company>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Ramsey Grammar School Physical Education Department</dc:title>
  <dc:creator>1342951</dc:creator>
  <cp:lastModifiedBy>Ben Eyres</cp:lastModifiedBy>
  <cp:revision>57</cp:revision>
  <dcterms:created xsi:type="dcterms:W3CDTF">2002-09-29T19:10:52Z</dcterms:created>
  <dcterms:modified xsi:type="dcterms:W3CDTF">2024-01-16T20:50:03Z</dcterms:modified>
</cp:coreProperties>
</file>